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424" r:id="rId6"/>
    <p:sldId id="425" r:id="rId7"/>
    <p:sldId id="421" r:id="rId8"/>
    <p:sldId id="422" r:id="rId9"/>
    <p:sldId id="260" r:id="rId10"/>
    <p:sldId id="426" r:id="rId11"/>
    <p:sldId id="429" r:id="rId12"/>
    <p:sldId id="430" r:id="rId13"/>
    <p:sldId id="431" r:id="rId14"/>
    <p:sldId id="261" r:id="rId15"/>
    <p:sldId id="401" r:id="rId16"/>
    <p:sldId id="419" r:id="rId17"/>
    <p:sldId id="262" r:id="rId18"/>
    <p:sldId id="414" r:id="rId19"/>
    <p:sldId id="415" r:id="rId20"/>
    <p:sldId id="417" r:id="rId21"/>
    <p:sldId id="418" r:id="rId22"/>
    <p:sldId id="359" r:id="rId23"/>
    <p:sldId id="39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9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49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9AA22-8D73-4FAC-8E0A-09FEE4E13E87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51A1E-90C4-4762-BB0C-B3372DB645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67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08FE-96D5-4444-B454-783068FA643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31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08FE-96D5-4444-B454-783068FA6434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38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08FE-96D5-4444-B454-783068FA643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63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6FE6-0397-36EE-7A06-987DF88C2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94DEDE-F403-B0FE-4946-569D93EF2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FFEAF-B4C1-4D89-57DA-B340BDC75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92764-B92A-6A3B-1FCF-0A66C25D9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08FE-96D5-4444-B454-783068FA643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672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701BC-846C-D273-4396-DD13E98DB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5B60E-7F1D-5209-E13D-6265A519D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F28B0-4A61-3AF8-B7D0-B0412353A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A12C4-08EA-85A2-A54C-C0507718D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08FE-96D5-4444-B454-783068FA6434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18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50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3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09EE27-5A80-983E-2963-1D65219DEC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7347" y="141353"/>
            <a:ext cx="812985" cy="812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4FEC5A-FE9A-463C-92F8-C2BB350D4D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21813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2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  <p:sldLayoutId id="214748366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A02F2-5212-7B35-F113-5F75A8D33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056" y="7554"/>
            <a:ext cx="10310578" cy="2975002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Système d’Alerte intelligent 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les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MDO </a:t>
            </a:r>
            <a:b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(incluant PEV et COVID-19)</a:t>
            </a:r>
            <a:b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des utilisateurs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FBFD10-D553-50CF-9442-2A3102550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605" y="6293197"/>
            <a:ext cx="8915399" cy="463544"/>
          </a:xfrm>
        </p:spPr>
        <p:txBody>
          <a:bodyPr/>
          <a:lstStyle/>
          <a:p>
            <a:r>
              <a:rPr lang="fr-FR" dirty="0"/>
              <a:t>Plateforme informatique innovante développée en partenariat avec l’UNICEF</a:t>
            </a:r>
          </a:p>
        </p:txBody>
      </p:sp>
      <p:sp>
        <p:nvSpPr>
          <p:cNvPr id="5" name="Heart 17">
            <a:extLst>
              <a:ext uri="{FF2B5EF4-FFF2-40B4-BE49-F238E27FC236}">
                <a16:creationId xmlns:a16="http://schemas.microsoft.com/office/drawing/2014/main" id="{3ED28124-E217-FA97-3B2F-FD0B0DFF51B1}"/>
              </a:ext>
            </a:extLst>
          </p:cNvPr>
          <p:cNvSpPr/>
          <p:nvPr/>
        </p:nvSpPr>
        <p:spPr>
          <a:xfrm>
            <a:off x="9666539" y="3354979"/>
            <a:ext cx="630815" cy="618490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ounded Rectangle 40">
            <a:extLst>
              <a:ext uri="{FF2B5EF4-FFF2-40B4-BE49-F238E27FC236}">
                <a16:creationId xmlns:a16="http://schemas.microsoft.com/office/drawing/2014/main" id="{D82EA9B0-797A-5CD0-C1FD-71C0529840FD}"/>
              </a:ext>
            </a:extLst>
          </p:cNvPr>
          <p:cNvSpPr/>
          <p:nvPr/>
        </p:nvSpPr>
        <p:spPr>
          <a:xfrm rot="2942052">
            <a:off x="9534678" y="4930737"/>
            <a:ext cx="582119" cy="619285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Freeform: Shape 17">
            <a:extLst>
              <a:ext uri="{FF2B5EF4-FFF2-40B4-BE49-F238E27FC236}">
                <a16:creationId xmlns:a16="http://schemas.microsoft.com/office/drawing/2014/main" id="{A615AD83-8809-D758-8BC3-D71410453084}"/>
              </a:ext>
            </a:extLst>
          </p:cNvPr>
          <p:cNvSpPr/>
          <p:nvPr/>
        </p:nvSpPr>
        <p:spPr>
          <a:xfrm>
            <a:off x="5799673" y="2236444"/>
            <a:ext cx="6067597" cy="3998426"/>
          </a:xfrm>
          <a:custGeom>
            <a:avLst/>
            <a:gdLst>
              <a:gd name="connsiteX0" fmla="*/ 2751292 w 6067597"/>
              <a:gd name="connsiteY0" fmla="*/ 2648105 h 3998426"/>
              <a:gd name="connsiteX1" fmla="*/ 2745981 w 6067597"/>
              <a:gd name="connsiteY1" fmla="*/ 2673756 h 3998426"/>
              <a:gd name="connsiteX2" fmla="*/ 2667699 w 6067597"/>
              <a:gd name="connsiteY2" fmla="*/ 2726031 h 3998426"/>
              <a:gd name="connsiteX3" fmla="*/ 2648849 w 6067597"/>
              <a:gd name="connsiteY3" fmla="*/ 2722128 h 3998426"/>
              <a:gd name="connsiteX4" fmla="*/ 2365394 w 6067597"/>
              <a:gd name="connsiteY4" fmla="*/ 3213923 h 3998426"/>
              <a:gd name="connsiteX5" fmla="*/ 2379798 w 6067597"/>
              <a:gd name="connsiteY5" fmla="*/ 3235111 h 3998426"/>
              <a:gd name="connsiteX6" fmla="*/ 2386589 w 6067597"/>
              <a:gd name="connsiteY6" fmla="*/ 3267909 h 3998426"/>
              <a:gd name="connsiteX7" fmla="*/ 2379798 w 6067597"/>
              <a:gd name="connsiteY7" fmla="*/ 3300707 h 3998426"/>
              <a:gd name="connsiteX8" fmla="*/ 2363037 w 6067597"/>
              <a:gd name="connsiteY8" fmla="*/ 3325361 h 3998426"/>
              <a:gd name="connsiteX9" fmla="*/ 2654946 w 6067597"/>
              <a:gd name="connsiteY9" fmla="*/ 3832069 h 3998426"/>
              <a:gd name="connsiteX10" fmla="*/ 2673246 w 6067597"/>
              <a:gd name="connsiteY10" fmla="*/ 3828280 h 3998426"/>
              <a:gd name="connsiteX11" fmla="*/ 2733121 w 6067597"/>
              <a:gd name="connsiteY11" fmla="*/ 3853478 h 3998426"/>
              <a:gd name="connsiteX12" fmla="*/ 2748996 w 6067597"/>
              <a:gd name="connsiteY12" fmla="*/ 3876830 h 3998426"/>
              <a:gd name="connsiteX13" fmla="*/ 3362832 w 6067597"/>
              <a:gd name="connsiteY13" fmla="*/ 3876830 h 3998426"/>
              <a:gd name="connsiteX14" fmla="*/ 3378334 w 6067597"/>
              <a:gd name="connsiteY14" fmla="*/ 3853478 h 3998426"/>
              <a:gd name="connsiteX15" fmla="*/ 3405323 w 6067597"/>
              <a:gd name="connsiteY15" fmla="*/ 3835071 h 3998426"/>
              <a:gd name="connsiteX16" fmla="*/ 3411361 w 6067597"/>
              <a:gd name="connsiteY16" fmla="*/ 3833850 h 3998426"/>
              <a:gd name="connsiteX17" fmla="*/ 3701314 w 6067597"/>
              <a:gd name="connsiteY17" fmla="*/ 3331887 h 3998426"/>
              <a:gd name="connsiteX18" fmla="*/ 3695277 w 6067597"/>
              <a:gd name="connsiteY18" fmla="*/ 3327783 h 3998426"/>
              <a:gd name="connsiteX19" fmla="*/ 3670079 w 6067597"/>
              <a:gd name="connsiteY19" fmla="*/ 3267909 h 3998426"/>
              <a:gd name="connsiteX20" fmla="*/ 3695971 w 6067597"/>
              <a:gd name="connsiteY20" fmla="*/ 3208034 h 3998426"/>
              <a:gd name="connsiteX21" fmla="*/ 3699014 w 6067597"/>
              <a:gd name="connsiteY21" fmla="*/ 3205932 h 3998426"/>
              <a:gd name="connsiteX22" fmla="*/ 3421549 w 6067597"/>
              <a:gd name="connsiteY22" fmla="*/ 2725730 h 3998426"/>
              <a:gd name="connsiteX23" fmla="*/ 3411162 w 6067597"/>
              <a:gd name="connsiteY23" fmla="*/ 2727881 h 3998426"/>
              <a:gd name="connsiteX24" fmla="*/ 3332879 w 6067597"/>
              <a:gd name="connsiteY24" fmla="*/ 2675606 h 3998426"/>
              <a:gd name="connsiteX25" fmla="*/ 3327185 w 6067597"/>
              <a:gd name="connsiteY25" fmla="*/ 2648105 h 3998426"/>
              <a:gd name="connsiteX26" fmla="*/ 3861774 w 6067597"/>
              <a:gd name="connsiteY26" fmla="*/ 2038357 h 3998426"/>
              <a:gd name="connsiteX27" fmla="*/ 3861174 w 6067597"/>
              <a:gd name="connsiteY27" fmla="*/ 2041257 h 3998426"/>
              <a:gd name="connsiteX28" fmla="*/ 3782892 w 6067597"/>
              <a:gd name="connsiteY28" fmla="*/ 2093532 h 3998426"/>
              <a:gd name="connsiteX29" fmla="*/ 3759616 w 6067597"/>
              <a:gd name="connsiteY29" fmla="*/ 2088713 h 3998426"/>
              <a:gd name="connsiteX30" fmla="*/ 3473610 w 6067597"/>
              <a:gd name="connsiteY30" fmla="*/ 2586718 h 3998426"/>
              <a:gd name="connsiteX31" fmla="*/ 3489444 w 6067597"/>
              <a:gd name="connsiteY31" fmla="*/ 2610010 h 3998426"/>
              <a:gd name="connsiteX32" fmla="*/ 3496235 w 6067597"/>
              <a:gd name="connsiteY32" fmla="*/ 2642808 h 3998426"/>
              <a:gd name="connsiteX33" fmla="*/ 3489444 w 6067597"/>
              <a:gd name="connsiteY33" fmla="*/ 2675606 h 3998426"/>
              <a:gd name="connsiteX34" fmla="*/ 3472559 w 6067597"/>
              <a:gd name="connsiteY34" fmla="*/ 2700443 h 3998426"/>
              <a:gd name="connsiteX35" fmla="*/ 3750370 w 6067597"/>
              <a:gd name="connsiteY35" fmla="*/ 3183834 h 3998426"/>
              <a:gd name="connsiteX36" fmla="*/ 3755152 w 6067597"/>
              <a:gd name="connsiteY36" fmla="*/ 3182836 h 3998426"/>
              <a:gd name="connsiteX37" fmla="*/ 3833434 w 6067597"/>
              <a:gd name="connsiteY37" fmla="*/ 3235111 h 3998426"/>
              <a:gd name="connsiteX38" fmla="*/ 3840054 w 6067597"/>
              <a:gd name="connsiteY38" fmla="*/ 3267082 h 3998426"/>
              <a:gd name="connsiteX39" fmla="*/ 4494338 w 6067597"/>
              <a:gd name="connsiteY39" fmla="*/ 3267082 h 3998426"/>
              <a:gd name="connsiteX40" fmla="*/ 4816006 w 6067597"/>
              <a:gd name="connsiteY40" fmla="*/ 2710216 h 3998426"/>
              <a:gd name="connsiteX41" fmla="*/ 4804923 w 6067597"/>
              <a:gd name="connsiteY41" fmla="*/ 2702682 h 3998426"/>
              <a:gd name="connsiteX42" fmla="*/ 4779725 w 6067597"/>
              <a:gd name="connsiteY42" fmla="*/ 2642808 h 3998426"/>
              <a:gd name="connsiteX43" fmla="*/ 4804923 w 6067597"/>
              <a:gd name="connsiteY43" fmla="*/ 2582933 h 3998426"/>
              <a:gd name="connsiteX44" fmla="*/ 4807166 w 6067597"/>
              <a:gd name="connsiteY44" fmla="*/ 2581408 h 3998426"/>
              <a:gd name="connsiteX45" fmla="*/ 4520363 w 6067597"/>
              <a:gd name="connsiteY45" fmla="*/ 2082014 h 3998426"/>
              <a:gd name="connsiteX46" fmla="*/ 4500463 w 6067597"/>
              <a:gd name="connsiteY46" fmla="*/ 2086134 h 3998426"/>
              <a:gd name="connsiteX47" fmla="*/ 4453227 w 6067597"/>
              <a:gd name="connsiteY47" fmla="*/ 2071407 h 3998426"/>
              <a:gd name="connsiteX48" fmla="*/ 4425900 w 6067597"/>
              <a:gd name="connsiteY48" fmla="*/ 2038357 h 3998426"/>
              <a:gd name="connsiteX49" fmla="*/ 1622108 w 6067597"/>
              <a:gd name="connsiteY49" fmla="*/ 2038357 h 3998426"/>
              <a:gd name="connsiteX50" fmla="*/ 1610530 w 6067597"/>
              <a:gd name="connsiteY50" fmla="*/ 2055388 h 3998426"/>
              <a:gd name="connsiteX51" fmla="*/ 1550655 w 6067597"/>
              <a:gd name="connsiteY51" fmla="*/ 2080587 h 3998426"/>
              <a:gd name="connsiteX52" fmla="*/ 1548886 w 6067597"/>
              <a:gd name="connsiteY52" fmla="*/ 2080220 h 3998426"/>
              <a:gd name="connsiteX53" fmla="*/ 1264284 w 6067597"/>
              <a:gd name="connsiteY53" fmla="*/ 2575779 h 3998426"/>
              <a:gd name="connsiteX54" fmla="*/ 1272087 w 6067597"/>
              <a:gd name="connsiteY54" fmla="*/ 2581083 h 3998426"/>
              <a:gd name="connsiteX55" fmla="*/ 1297285 w 6067597"/>
              <a:gd name="connsiteY55" fmla="*/ 2640958 h 3998426"/>
              <a:gd name="connsiteX56" fmla="*/ 1272087 w 6067597"/>
              <a:gd name="connsiteY56" fmla="*/ 2700832 h 3998426"/>
              <a:gd name="connsiteX57" fmla="*/ 1253858 w 6067597"/>
              <a:gd name="connsiteY57" fmla="*/ 2713225 h 3998426"/>
              <a:gd name="connsiteX58" fmla="*/ 1537858 w 6067597"/>
              <a:gd name="connsiteY58" fmla="*/ 3206206 h 3998426"/>
              <a:gd name="connsiteX59" fmla="*/ 1549297 w 6067597"/>
              <a:gd name="connsiteY59" fmla="*/ 3198613 h 3998426"/>
              <a:gd name="connsiteX60" fmla="*/ 1582094 w 6067597"/>
              <a:gd name="connsiteY60" fmla="*/ 3192082 h 3998426"/>
              <a:gd name="connsiteX61" fmla="*/ 1660376 w 6067597"/>
              <a:gd name="connsiteY61" fmla="*/ 3244357 h 3998426"/>
              <a:gd name="connsiteX62" fmla="*/ 1665081 w 6067597"/>
              <a:gd name="connsiteY62" fmla="*/ 3267082 h 3998426"/>
              <a:gd name="connsiteX63" fmla="*/ 2216614 w 6067597"/>
              <a:gd name="connsiteY63" fmla="*/ 3267082 h 3998426"/>
              <a:gd name="connsiteX64" fmla="*/ 2223233 w 6067597"/>
              <a:gd name="connsiteY64" fmla="*/ 3235111 h 3998426"/>
              <a:gd name="connsiteX65" fmla="*/ 2301516 w 6067597"/>
              <a:gd name="connsiteY65" fmla="*/ 3182836 h 3998426"/>
              <a:gd name="connsiteX66" fmla="*/ 2316723 w 6067597"/>
              <a:gd name="connsiteY66" fmla="*/ 3185985 h 3998426"/>
              <a:gd name="connsiteX67" fmla="*/ 2601556 w 6067597"/>
              <a:gd name="connsiteY67" fmla="*/ 2691613 h 3998426"/>
              <a:gd name="connsiteX68" fmla="*/ 2589416 w 6067597"/>
              <a:gd name="connsiteY68" fmla="*/ 2673756 h 3998426"/>
              <a:gd name="connsiteX69" fmla="*/ 2582626 w 6067597"/>
              <a:gd name="connsiteY69" fmla="*/ 2640958 h 3998426"/>
              <a:gd name="connsiteX70" fmla="*/ 2589157 w 6067597"/>
              <a:gd name="connsiteY70" fmla="*/ 2608160 h 3998426"/>
              <a:gd name="connsiteX71" fmla="*/ 2598681 w 6067597"/>
              <a:gd name="connsiteY71" fmla="*/ 2593811 h 3998426"/>
              <a:gd name="connsiteX72" fmla="*/ 2309617 w 6067597"/>
              <a:gd name="connsiteY72" fmla="*/ 2090479 h 3998426"/>
              <a:gd name="connsiteX73" fmla="*/ 2304235 w 6067597"/>
              <a:gd name="connsiteY73" fmla="*/ 2089643 h 3998426"/>
              <a:gd name="connsiteX74" fmla="*/ 2250973 w 6067597"/>
              <a:gd name="connsiteY74" fmla="*/ 2041257 h 3998426"/>
              <a:gd name="connsiteX75" fmla="*/ 2250373 w 6067597"/>
              <a:gd name="connsiteY75" fmla="*/ 2038357 h 3998426"/>
              <a:gd name="connsiteX76" fmla="*/ 2713096 w 6067597"/>
              <a:gd name="connsiteY76" fmla="*/ 1403586 h 3998426"/>
              <a:gd name="connsiteX77" fmla="*/ 2687550 w 6067597"/>
              <a:gd name="connsiteY77" fmla="*/ 1420953 h 3998426"/>
              <a:gd name="connsiteX78" fmla="*/ 2654752 w 6067597"/>
              <a:gd name="connsiteY78" fmla="*/ 1427744 h 3998426"/>
              <a:gd name="connsiteX79" fmla="*/ 2654437 w 6067597"/>
              <a:gd name="connsiteY79" fmla="*/ 1427679 h 3998426"/>
              <a:gd name="connsiteX80" fmla="*/ 2364036 w 6067597"/>
              <a:gd name="connsiteY80" fmla="*/ 1931525 h 3998426"/>
              <a:gd name="connsiteX81" fmla="*/ 2389130 w 6067597"/>
              <a:gd name="connsiteY81" fmla="*/ 1948584 h 3998426"/>
              <a:gd name="connsiteX82" fmla="*/ 2414329 w 6067597"/>
              <a:gd name="connsiteY82" fmla="*/ 2008459 h 3998426"/>
              <a:gd name="connsiteX83" fmla="*/ 2389130 w 6067597"/>
              <a:gd name="connsiteY83" fmla="*/ 2068333 h 3998426"/>
              <a:gd name="connsiteX84" fmla="*/ 2362362 w 6067597"/>
              <a:gd name="connsiteY84" fmla="*/ 2086531 h 3998426"/>
              <a:gd name="connsiteX85" fmla="*/ 2635812 w 6067597"/>
              <a:gd name="connsiteY85" fmla="*/ 2562334 h 3998426"/>
              <a:gd name="connsiteX86" fmla="*/ 2667699 w 6067597"/>
              <a:gd name="connsiteY86" fmla="*/ 2555885 h 3998426"/>
              <a:gd name="connsiteX87" fmla="*/ 2727573 w 6067597"/>
              <a:gd name="connsiteY87" fmla="*/ 2581083 h 3998426"/>
              <a:gd name="connsiteX88" fmla="*/ 2740760 w 6067597"/>
              <a:gd name="connsiteY88" fmla="*/ 2600480 h 3998426"/>
              <a:gd name="connsiteX89" fmla="*/ 3338945 w 6067597"/>
              <a:gd name="connsiteY89" fmla="*/ 2600480 h 3998426"/>
              <a:gd name="connsiteX90" fmla="*/ 3350594 w 6067597"/>
              <a:gd name="connsiteY90" fmla="*/ 2582933 h 3998426"/>
              <a:gd name="connsiteX91" fmla="*/ 3411162 w 6067597"/>
              <a:gd name="connsiteY91" fmla="*/ 2557735 h 3998426"/>
              <a:gd name="connsiteX92" fmla="*/ 3432626 w 6067597"/>
              <a:gd name="connsiteY92" fmla="*/ 2562179 h 3998426"/>
              <a:gd name="connsiteX93" fmla="*/ 3719845 w 6067597"/>
              <a:gd name="connsiteY93" fmla="*/ 2063667 h 3998426"/>
              <a:gd name="connsiteX94" fmla="*/ 3704610 w 6067597"/>
              <a:gd name="connsiteY94" fmla="*/ 2041257 h 3998426"/>
              <a:gd name="connsiteX95" fmla="*/ 3697819 w 6067597"/>
              <a:gd name="connsiteY95" fmla="*/ 2008459 h 3998426"/>
              <a:gd name="connsiteX96" fmla="*/ 3704610 w 6067597"/>
              <a:gd name="connsiteY96" fmla="*/ 1975661 h 3998426"/>
              <a:gd name="connsiteX97" fmla="*/ 3718602 w 6067597"/>
              <a:gd name="connsiteY97" fmla="*/ 1955078 h 3998426"/>
              <a:gd name="connsiteX98" fmla="*/ 3428683 w 6067597"/>
              <a:gd name="connsiteY98" fmla="*/ 1453324 h 3998426"/>
              <a:gd name="connsiteX99" fmla="*/ 3409311 w 6067597"/>
              <a:gd name="connsiteY99" fmla="*/ 1457335 h 3998426"/>
              <a:gd name="connsiteX100" fmla="*/ 3331029 w 6067597"/>
              <a:gd name="connsiteY100" fmla="*/ 1405060 h 3998426"/>
              <a:gd name="connsiteX101" fmla="*/ 3330724 w 6067597"/>
              <a:gd name="connsiteY101" fmla="*/ 1403586 h 3998426"/>
              <a:gd name="connsiteX102" fmla="*/ 4945558 w 6067597"/>
              <a:gd name="connsiteY102" fmla="*/ 1393089 h 3998426"/>
              <a:gd name="connsiteX103" fmla="*/ 4943080 w 6067597"/>
              <a:gd name="connsiteY103" fmla="*/ 1405060 h 3998426"/>
              <a:gd name="connsiteX104" fmla="*/ 4864798 w 6067597"/>
              <a:gd name="connsiteY104" fmla="*/ 1457335 h 3998426"/>
              <a:gd name="connsiteX105" fmla="*/ 4854215 w 6067597"/>
              <a:gd name="connsiteY105" fmla="*/ 1455144 h 3998426"/>
              <a:gd name="connsiteX106" fmla="*/ 4567772 w 6067597"/>
              <a:gd name="connsiteY106" fmla="*/ 1952122 h 3998426"/>
              <a:gd name="connsiteX107" fmla="*/ 4578745 w 6067597"/>
              <a:gd name="connsiteY107" fmla="*/ 1968263 h 3998426"/>
              <a:gd name="connsiteX108" fmla="*/ 4585536 w 6067597"/>
              <a:gd name="connsiteY108" fmla="*/ 2001061 h 3998426"/>
              <a:gd name="connsiteX109" fmla="*/ 4578745 w 6067597"/>
              <a:gd name="connsiteY109" fmla="*/ 2033859 h 3998426"/>
              <a:gd name="connsiteX110" fmla="*/ 4562461 w 6067597"/>
              <a:gd name="connsiteY110" fmla="*/ 2057813 h 3998426"/>
              <a:gd name="connsiteX111" fmla="*/ 4851988 w 6067597"/>
              <a:gd name="connsiteY111" fmla="*/ 2560387 h 3998426"/>
              <a:gd name="connsiteX112" fmla="*/ 4864798 w 6067597"/>
              <a:gd name="connsiteY112" fmla="*/ 2557735 h 3998426"/>
              <a:gd name="connsiteX113" fmla="*/ 4943080 w 6067597"/>
              <a:gd name="connsiteY113" fmla="*/ 2610010 h 3998426"/>
              <a:gd name="connsiteX114" fmla="*/ 4945524 w 6067597"/>
              <a:gd name="connsiteY114" fmla="*/ 2621814 h 3998426"/>
              <a:gd name="connsiteX115" fmla="*/ 5510489 w 6067597"/>
              <a:gd name="connsiteY115" fmla="*/ 2621814 h 3998426"/>
              <a:gd name="connsiteX116" fmla="*/ 5510241 w 6067597"/>
              <a:gd name="connsiteY116" fmla="*/ 2620615 h 3998426"/>
              <a:gd name="connsiteX117" fmla="*/ 5595314 w 6067597"/>
              <a:gd name="connsiteY117" fmla="*/ 2535542 h 3998426"/>
              <a:gd name="connsiteX118" fmla="*/ 5628112 w 6067597"/>
              <a:gd name="connsiteY118" fmla="*/ 2542333 h 3998426"/>
              <a:gd name="connsiteX119" fmla="*/ 5635993 w 6067597"/>
              <a:gd name="connsiteY119" fmla="*/ 2547691 h 3998426"/>
              <a:gd name="connsiteX120" fmla="*/ 5922730 w 6067597"/>
              <a:gd name="connsiteY120" fmla="*/ 2051297 h 3998426"/>
              <a:gd name="connsiteX121" fmla="*/ 5922650 w 6067597"/>
              <a:gd name="connsiteY121" fmla="*/ 2051242 h 3998426"/>
              <a:gd name="connsiteX122" fmla="*/ 5897451 w 6067597"/>
              <a:gd name="connsiteY122" fmla="*/ 1991369 h 3998426"/>
              <a:gd name="connsiteX123" fmla="*/ 5904242 w 6067597"/>
              <a:gd name="connsiteY123" fmla="*/ 1957790 h 3998426"/>
              <a:gd name="connsiteX124" fmla="*/ 5911949 w 6067597"/>
              <a:gd name="connsiteY124" fmla="*/ 1946490 h 3998426"/>
              <a:gd name="connsiteX125" fmla="*/ 5618559 w 6067597"/>
              <a:gd name="connsiteY125" fmla="*/ 1435627 h 3998426"/>
              <a:gd name="connsiteX126" fmla="*/ 5611959 w 6067597"/>
              <a:gd name="connsiteY126" fmla="*/ 1436993 h 3998426"/>
              <a:gd name="connsiteX127" fmla="*/ 5552084 w 6067597"/>
              <a:gd name="connsiteY127" fmla="*/ 1411794 h 3998426"/>
              <a:gd name="connsiteX128" fmla="*/ 5539368 w 6067597"/>
              <a:gd name="connsiteY128" fmla="*/ 1393089 h 3998426"/>
              <a:gd name="connsiteX129" fmla="*/ 553209 w 6067597"/>
              <a:gd name="connsiteY129" fmla="*/ 1393089 h 3998426"/>
              <a:gd name="connsiteX130" fmla="*/ 550730 w 6067597"/>
              <a:gd name="connsiteY130" fmla="*/ 1405060 h 3998426"/>
              <a:gd name="connsiteX131" fmla="*/ 472448 w 6067597"/>
              <a:gd name="connsiteY131" fmla="*/ 1457335 h 3998426"/>
              <a:gd name="connsiteX132" fmla="*/ 440939 w 6067597"/>
              <a:gd name="connsiteY132" fmla="*/ 1450811 h 3998426"/>
              <a:gd name="connsiteX133" fmla="*/ 145534 w 6067597"/>
              <a:gd name="connsiteY133" fmla="*/ 1965181 h 3998426"/>
              <a:gd name="connsiteX134" fmla="*/ 163355 w 6067597"/>
              <a:gd name="connsiteY134" fmla="*/ 1991395 h 3998426"/>
              <a:gd name="connsiteX135" fmla="*/ 170146 w 6067597"/>
              <a:gd name="connsiteY135" fmla="*/ 2024194 h 3998426"/>
              <a:gd name="connsiteX136" fmla="*/ 163355 w 6067597"/>
              <a:gd name="connsiteY136" fmla="*/ 2056992 h 3998426"/>
              <a:gd name="connsiteX137" fmla="*/ 155423 w 6067597"/>
              <a:gd name="connsiteY137" fmla="*/ 2068659 h 3998426"/>
              <a:gd name="connsiteX138" fmla="*/ 435185 w 6067597"/>
              <a:gd name="connsiteY138" fmla="*/ 2554283 h 3998426"/>
              <a:gd name="connsiteX139" fmla="*/ 439651 w 6067597"/>
              <a:gd name="connsiteY139" fmla="*/ 2551319 h 3998426"/>
              <a:gd name="connsiteX140" fmla="*/ 472448 w 6067597"/>
              <a:gd name="connsiteY140" fmla="*/ 2544788 h 3998426"/>
              <a:gd name="connsiteX141" fmla="*/ 550730 w 6067597"/>
              <a:gd name="connsiteY141" fmla="*/ 2597063 h 3998426"/>
              <a:gd name="connsiteX142" fmla="*/ 555855 w 6067597"/>
              <a:gd name="connsiteY142" fmla="*/ 2621814 h 3998426"/>
              <a:gd name="connsiteX143" fmla="*/ 1131103 w 6067597"/>
              <a:gd name="connsiteY143" fmla="*/ 2621814 h 3998426"/>
              <a:gd name="connsiteX144" fmla="*/ 1133930 w 6067597"/>
              <a:gd name="connsiteY144" fmla="*/ 2608160 h 3998426"/>
              <a:gd name="connsiteX145" fmla="*/ 1212212 w 6067597"/>
              <a:gd name="connsiteY145" fmla="*/ 2555885 h 3998426"/>
              <a:gd name="connsiteX146" fmla="*/ 1217359 w 6067597"/>
              <a:gd name="connsiteY146" fmla="*/ 2556951 h 3998426"/>
              <a:gd name="connsiteX147" fmla="*/ 1502485 w 6067597"/>
              <a:gd name="connsiteY147" fmla="*/ 2063345 h 3998426"/>
              <a:gd name="connsiteX148" fmla="*/ 1490781 w 6067597"/>
              <a:gd name="connsiteY148" fmla="*/ 2055388 h 3998426"/>
              <a:gd name="connsiteX149" fmla="*/ 1465582 w 6067597"/>
              <a:gd name="connsiteY149" fmla="*/ 1995515 h 3998426"/>
              <a:gd name="connsiteX150" fmla="*/ 1490781 w 6067597"/>
              <a:gd name="connsiteY150" fmla="*/ 1934947 h 3998426"/>
              <a:gd name="connsiteX151" fmla="*/ 1491201 w 6067597"/>
              <a:gd name="connsiteY151" fmla="*/ 1934668 h 3998426"/>
              <a:gd name="connsiteX152" fmla="*/ 1197912 w 6067597"/>
              <a:gd name="connsiteY152" fmla="*/ 1427081 h 3998426"/>
              <a:gd name="connsiteX153" fmla="*/ 1168318 w 6067597"/>
              <a:gd name="connsiteY153" fmla="*/ 1420954 h 3998426"/>
              <a:gd name="connsiteX154" fmla="*/ 1134618 w 6067597"/>
              <a:gd name="connsiteY154" fmla="*/ 1393089 h 3998426"/>
              <a:gd name="connsiteX155" fmla="*/ 3863568 w 6067597"/>
              <a:gd name="connsiteY155" fmla="*/ 753603 h 3998426"/>
              <a:gd name="connsiteX156" fmla="*/ 3861174 w 6067597"/>
              <a:gd name="connsiteY156" fmla="*/ 765163 h 3998426"/>
              <a:gd name="connsiteX157" fmla="*/ 3782892 w 6067597"/>
              <a:gd name="connsiteY157" fmla="*/ 817439 h 3998426"/>
              <a:gd name="connsiteX158" fmla="*/ 3756139 w 6067597"/>
              <a:gd name="connsiteY158" fmla="*/ 811899 h 3998426"/>
              <a:gd name="connsiteX159" fmla="*/ 3468099 w 6067597"/>
              <a:gd name="connsiteY159" fmla="*/ 1311649 h 3998426"/>
              <a:gd name="connsiteX160" fmla="*/ 3469186 w 6067597"/>
              <a:gd name="connsiteY160" fmla="*/ 1312387 h 3998426"/>
              <a:gd name="connsiteX161" fmla="*/ 3494384 w 6067597"/>
              <a:gd name="connsiteY161" fmla="*/ 1372262 h 3998426"/>
              <a:gd name="connsiteX162" fmla="*/ 3487593 w 6067597"/>
              <a:gd name="connsiteY162" fmla="*/ 1405060 h 3998426"/>
              <a:gd name="connsiteX163" fmla="*/ 3470480 w 6067597"/>
              <a:gd name="connsiteY163" fmla="*/ 1430233 h 3998426"/>
              <a:gd name="connsiteX164" fmla="*/ 3757597 w 6067597"/>
              <a:gd name="connsiteY164" fmla="*/ 1928624 h 3998426"/>
              <a:gd name="connsiteX165" fmla="*/ 3782892 w 6067597"/>
              <a:gd name="connsiteY165" fmla="*/ 1923387 h 3998426"/>
              <a:gd name="connsiteX166" fmla="*/ 3861174 w 6067597"/>
              <a:gd name="connsiteY166" fmla="*/ 1975661 h 3998426"/>
              <a:gd name="connsiteX167" fmla="*/ 3862555 w 6067597"/>
              <a:gd name="connsiteY167" fmla="*/ 1982329 h 3998426"/>
              <a:gd name="connsiteX168" fmla="*/ 4419178 w 6067597"/>
              <a:gd name="connsiteY168" fmla="*/ 1982329 h 3998426"/>
              <a:gd name="connsiteX169" fmla="*/ 4422181 w 6067597"/>
              <a:gd name="connsiteY169" fmla="*/ 1967483 h 3998426"/>
              <a:gd name="connsiteX170" fmla="*/ 4500463 w 6067597"/>
              <a:gd name="connsiteY170" fmla="*/ 1915989 h 3998426"/>
              <a:gd name="connsiteX171" fmla="*/ 4528636 w 6067597"/>
              <a:gd name="connsiteY171" fmla="*/ 1921822 h 3998426"/>
              <a:gd name="connsiteX172" fmla="*/ 4809123 w 6067597"/>
              <a:gd name="connsiteY172" fmla="*/ 1434992 h 3998426"/>
              <a:gd name="connsiteX173" fmla="*/ 4804923 w 6067597"/>
              <a:gd name="connsiteY173" fmla="*/ 1432137 h 3998426"/>
              <a:gd name="connsiteX174" fmla="*/ 4779725 w 6067597"/>
              <a:gd name="connsiteY174" fmla="*/ 1372262 h 3998426"/>
              <a:gd name="connsiteX175" fmla="*/ 4804923 w 6067597"/>
              <a:gd name="connsiteY175" fmla="*/ 1311694 h 3998426"/>
              <a:gd name="connsiteX176" fmla="*/ 4812801 w 6067597"/>
              <a:gd name="connsiteY176" fmla="*/ 1306465 h 3998426"/>
              <a:gd name="connsiteX177" fmla="*/ 4533745 w 6067597"/>
              <a:gd name="connsiteY177" fmla="*/ 820561 h 3998426"/>
              <a:gd name="connsiteX178" fmla="*/ 4504162 w 6067597"/>
              <a:gd name="connsiteY178" fmla="*/ 826687 h 3998426"/>
              <a:gd name="connsiteX179" fmla="*/ 4425880 w 6067597"/>
              <a:gd name="connsiteY179" fmla="*/ 774412 h 3998426"/>
              <a:gd name="connsiteX180" fmla="*/ 4421571 w 6067597"/>
              <a:gd name="connsiteY180" fmla="*/ 753603 h 3998426"/>
              <a:gd name="connsiteX181" fmla="*/ 1647674 w 6067597"/>
              <a:gd name="connsiteY181" fmla="*/ 753603 h 3998426"/>
              <a:gd name="connsiteX182" fmla="*/ 1632723 w 6067597"/>
              <a:gd name="connsiteY182" fmla="*/ 775596 h 3998426"/>
              <a:gd name="connsiteX183" fmla="*/ 1572848 w 6067597"/>
              <a:gd name="connsiteY183" fmla="*/ 800795 h 3998426"/>
              <a:gd name="connsiteX184" fmla="*/ 1548698 w 6067597"/>
              <a:gd name="connsiteY184" fmla="*/ 795794 h 3998426"/>
              <a:gd name="connsiteX185" fmla="*/ 1265337 w 6067597"/>
              <a:gd name="connsiteY185" fmla="*/ 1289191 h 3998426"/>
              <a:gd name="connsiteX186" fmla="*/ 1279398 w 6067597"/>
              <a:gd name="connsiteY186" fmla="*/ 1309873 h 3998426"/>
              <a:gd name="connsiteX187" fmla="*/ 1286189 w 6067597"/>
              <a:gd name="connsiteY187" fmla="*/ 1342672 h 3998426"/>
              <a:gd name="connsiteX188" fmla="*/ 1260990 w 6067597"/>
              <a:gd name="connsiteY188" fmla="*/ 1402546 h 3998426"/>
              <a:gd name="connsiteX189" fmla="*/ 1246811 w 6067597"/>
              <a:gd name="connsiteY189" fmla="*/ 1412185 h 3998426"/>
              <a:gd name="connsiteX190" fmla="*/ 1534962 w 6067597"/>
              <a:gd name="connsiteY190" fmla="*/ 1913567 h 3998426"/>
              <a:gd name="connsiteX191" fmla="*/ 1550655 w 6067597"/>
              <a:gd name="connsiteY191" fmla="*/ 1910442 h 3998426"/>
              <a:gd name="connsiteX192" fmla="*/ 1628937 w 6067597"/>
              <a:gd name="connsiteY192" fmla="*/ 1962716 h 3998426"/>
              <a:gd name="connsiteX193" fmla="*/ 1632998 w 6067597"/>
              <a:gd name="connsiteY193" fmla="*/ 1982328 h 3998426"/>
              <a:gd name="connsiteX194" fmla="*/ 2249386 w 6067597"/>
              <a:gd name="connsiteY194" fmla="*/ 1982328 h 3998426"/>
              <a:gd name="connsiteX195" fmla="*/ 2250714 w 6067597"/>
              <a:gd name="connsiteY195" fmla="*/ 1975661 h 3998426"/>
              <a:gd name="connsiteX196" fmla="*/ 2295678 w 6067597"/>
              <a:gd name="connsiteY196" fmla="*/ 1930178 h 3998426"/>
              <a:gd name="connsiteX197" fmla="*/ 2310597 w 6067597"/>
              <a:gd name="connsiteY197" fmla="*/ 1927161 h 3998426"/>
              <a:gd name="connsiteX198" fmla="*/ 2608346 w 6067597"/>
              <a:gd name="connsiteY198" fmla="*/ 1411702 h 3998426"/>
              <a:gd name="connsiteX199" fmla="*/ 2594877 w 6067597"/>
              <a:gd name="connsiteY199" fmla="*/ 1402546 h 3998426"/>
              <a:gd name="connsiteX200" fmla="*/ 2569679 w 6067597"/>
              <a:gd name="connsiteY200" fmla="*/ 1342672 h 3998426"/>
              <a:gd name="connsiteX201" fmla="*/ 2576470 w 6067597"/>
              <a:gd name="connsiteY201" fmla="*/ 1309873 h 3998426"/>
              <a:gd name="connsiteX202" fmla="*/ 2588764 w 6067597"/>
              <a:gd name="connsiteY202" fmla="*/ 1291789 h 3998426"/>
              <a:gd name="connsiteX203" fmla="*/ 2474142 w 6067597"/>
              <a:gd name="connsiteY203" fmla="*/ 1092204 h 3998426"/>
              <a:gd name="connsiteX204" fmla="*/ 2313494 w 6067597"/>
              <a:gd name="connsiteY204" fmla="*/ 814175 h 3998426"/>
              <a:gd name="connsiteX205" fmla="*/ 2296457 w 6067597"/>
              <a:gd name="connsiteY205" fmla="*/ 810648 h 3998426"/>
              <a:gd name="connsiteX206" fmla="*/ 2258909 w 6067597"/>
              <a:gd name="connsiteY206" fmla="*/ 779601 h 3998426"/>
              <a:gd name="connsiteX207" fmla="*/ 2250804 w 6067597"/>
              <a:gd name="connsiteY207" fmla="*/ 753603 h 3998426"/>
              <a:gd name="connsiteX208" fmla="*/ 2726667 w 6067597"/>
              <a:gd name="connsiteY208" fmla="*/ 127236 h 3998426"/>
              <a:gd name="connsiteX209" fmla="*/ 2714627 w 6067597"/>
              <a:gd name="connsiteY209" fmla="*/ 144947 h 3998426"/>
              <a:gd name="connsiteX210" fmla="*/ 2687550 w 6067597"/>
              <a:gd name="connsiteY210" fmla="*/ 163354 h 3998426"/>
              <a:gd name="connsiteX211" fmla="*/ 2656270 w 6067597"/>
              <a:gd name="connsiteY211" fmla="*/ 169831 h 3998426"/>
              <a:gd name="connsiteX212" fmla="*/ 2373638 w 6067597"/>
              <a:gd name="connsiteY212" fmla="*/ 661959 h 3998426"/>
              <a:gd name="connsiteX213" fmla="*/ 2389130 w 6067597"/>
              <a:gd name="connsiteY213" fmla="*/ 672491 h 3998426"/>
              <a:gd name="connsiteX214" fmla="*/ 2414329 w 6067597"/>
              <a:gd name="connsiteY214" fmla="*/ 732366 h 3998426"/>
              <a:gd name="connsiteX215" fmla="*/ 2389130 w 6067597"/>
              <a:gd name="connsiteY215" fmla="*/ 792240 h 3998426"/>
              <a:gd name="connsiteX216" fmla="*/ 2365941 w 6067597"/>
              <a:gd name="connsiteY216" fmla="*/ 808005 h 3998426"/>
              <a:gd name="connsiteX217" fmla="*/ 2627563 w 6067597"/>
              <a:gd name="connsiteY217" fmla="*/ 1263228 h 3998426"/>
              <a:gd name="connsiteX218" fmla="*/ 2654752 w 6067597"/>
              <a:gd name="connsiteY218" fmla="*/ 1257599 h 3998426"/>
              <a:gd name="connsiteX219" fmla="*/ 2739825 w 6067597"/>
              <a:gd name="connsiteY219" fmla="*/ 1342672 h 3998426"/>
              <a:gd name="connsiteX220" fmla="*/ 2737073 w 6067597"/>
              <a:gd name="connsiteY220" fmla="*/ 1355961 h 3998426"/>
              <a:gd name="connsiteX221" fmla="*/ 3327534 w 6067597"/>
              <a:gd name="connsiteY221" fmla="*/ 1355961 h 3998426"/>
              <a:gd name="connsiteX222" fmla="*/ 3331029 w 6067597"/>
              <a:gd name="connsiteY222" fmla="*/ 1338684 h 3998426"/>
              <a:gd name="connsiteX223" fmla="*/ 3409311 w 6067597"/>
              <a:gd name="connsiteY223" fmla="*/ 1287189 h 3998426"/>
              <a:gd name="connsiteX224" fmla="*/ 3424449 w 6067597"/>
              <a:gd name="connsiteY224" fmla="*/ 1290324 h 3998426"/>
              <a:gd name="connsiteX225" fmla="*/ 3713854 w 6067597"/>
              <a:gd name="connsiteY225" fmla="*/ 789310 h 3998426"/>
              <a:gd name="connsiteX226" fmla="*/ 3717144 w 6067597"/>
              <a:gd name="connsiteY226" fmla="*/ 783600 h 3998426"/>
              <a:gd name="connsiteX227" fmla="*/ 3704610 w 6067597"/>
              <a:gd name="connsiteY227" fmla="*/ 765163 h 3998426"/>
              <a:gd name="connsiteX228" fmla="*/ 3697819 w 6067597"/>
              <a:gd name="connsiteY228" fmla="*/ 732366 h 3998426"/>
              <a:gd name="connsiteX229" fmla="*/ 3704610 w 6067597"/>
              <a:gd name="connsiteY229" fmla="*/ 699567 h 3998426"/>
              <a:gd name="connsiteX230" fmla="*/ 3710880 w 6067597"/>
              <a:gd name="connsiteY230" fmla="*/ 690343 h 3998426"/>
              <a:gd name="connsiteX231" fmla="*/ 3422665 w 6067597"/>
              <a:gd name="connsiteY231" fmla="*/ 188490 h 3998426"/>
              <a:gd name="connsiteX232" fmla="*/ 3413010 w 6067597"/>
              <a:gd name="connsiteY232" fmla="*/ 190489 h 3998426"/>
              <a:gd name="connsiteX233" fmla="*/ 3334728 w 6067597"/>
              <a:gd name="connsiteY233" fmla="*/ 138214 h 3998426"/>
              <a:gd name="connsiteX234" fmla="*/ 3332455 w 6067597"/>
              <a:gd name="connsiteY234" fmla="*/ 127236 h 3998426"/>
              <a:gd name="connsiteX235" fmla="*/ 2654752 w 6067597"/>
              <a:gd name="connsiteY235" fmla="*/ 0 h 3998426"/>
              <a:gd name="connsiteX236" fmla="*/ 2733034 w 6067597"/>
              <a:gd name="connsiteY236" fmla="*/ 52274 h 3998426"/>
              <a:gd name="connsiteX237" fmla="*/ 2738694 w 6067597"/>
              <a:gd name="connsiteY237" fmla="*/ 79611 h 3998426"/>
              <a:gd name="connsiteX238" fmla="*/ 3333155 w 6067597"/>
              <a:gd name="connsiteY238" fmla="*/ 79611 h 3998426"/>
              <a:gd name="connsiteX239" fmla="*/ 3334728 w 6067597"/>
              <a:gd name="connsiteY239" fmla="*/ 71838 h 3998426"/>
              <a:gd name="connsiteX240" fmla="*/ 3413010 w 6067597"/>
              <a:gd name="connsiteY240" fmla="*/ 20343 h 3998426"/>
              <a:gd name="connsiteX241" fmla="*/ 3498083 w 6067597"/>
              <a:gd name="connsiteY241" fmla="*/ 105416 h 3998426"/>
              <a:gd name="connsiteX242" fmla="*/ 3472885 w 6067597"/>
              <a:gd name="connsiteY242" fmla="*/ 165290 h 3998426"/>
              <a:gd name="connsiteX243" fmla="*/ 3466747 w 6067597"/>
              <a:gd name="connsiteY243" fmla="*/ 169463 h 3998426"/>
              <a:gd name="connsiteX244" fmla="*/ 3746622 w 6067597"/>
              <a:gd name="connsiteY244" fmla="*/ 656444 h 3998426"/>
              <a:gd name="connsiteX245" fmla="*/ 3750094 w 6067597"/>
              <a:gd name="connsiteY245" fmla="*/ 654083 h 3998426"/>
              <a:gd name="connsiteX246" fmla="*/ 3782892 w 6067597"/>
              <a:gd name="connsiteY246" fmla="*/ 647293 h 3998426"/>
              <a:gd name="connsiteX247" fmla="*/ 3861174 w 6067597"/>
              <a:gd name="connsiteY247" fmla="*/ 699567 h 3998426"/>
              <a:gd name="connsiteX248" fmla="*/ 3862501 w 6067597"/>
              <a:gd name="connsiteY248" fmla="*/ 705978 h 3998426"/>
              <a:gd name="connsiteX249" fmla="*/ 4427808 w 6067597"/>
              <a:gd name="connsiteY249" fmla="*/ 705978 h 3998426"/>
              <a:gd name="connsiteX250" fmla="*/ 4444287 w 6067597"/>
              <a:gd name="connsiteY250" fmla="*/ 681739 h 3998426"/>
              <a:gd name="connsiteX251" fmla="*/ 4504162 w 6067597"/>
              <a:gd name="connsiteY251" fmla="*/ 656541 h 3998426"/>
              <a:gd name="connsiteX252" fmla="*/ 4589235 w 6067597"/>
              <a:gd name="connsiteY252" fmla="*/ 741614 h 3998426"/>
              <a:gd name="connsiteX253" fmla="*/ 4582444 w 6067597"/>
              <a:gd name="connsiteY253" fmla="*/ 774412 h 3998426"/>
              <a:gd name="connsiteX254" fmla="*/ 4571497 w 6067597"/>
              <a:gd name="connsiteY254" fmla="*/ 790515 h 3998426"/>
              <a:gd name="connsiteX255" fmla="*/ 4857749 w 6067597"/>
              <a:gd name="connsiteY255" fmla="*/ 1288593 h 3998426"/>
              <a:gd name="connsiteX256" fmla="*/ 4864798 w 6067597"/>
              <a:gd name="connsiteY256" fmla="*/ 1287189 h 3998426"/>
              <a:gd name="connsiteX257" fmla="*/ 4943080 w 6067597"/>
              <a:gd name="connsiteY257" fmla="*/ 1339464 h 3998426"/>
              <a:gd name="connsiteX258" fmla="*/ 4944322 w 6067597"/>
              <a:gd name="connsiteY258" fmla="*/ 1345464 h 3998426"/>
              <a:gd name="connsiteX259" fmla="*/ 5528171 w 6067597"/>
              <a:gd name="connsiteY259" fmla="*/ 1345464 h 3998426"/>
              <a:gd name="connsiteX260" fmla="*/ 5533417 w 6067597"/>
              <a:gd name="connsiteY260" fmla="*/ 1319122 h 3998426"/>
              <a:gd name="connsiteX261" fmla="*/ 5611959 w 6067597"/>
              <a:gd name="connsiteY261" fmla="*/ 1266847 h 3998426"/>
              <a:gd name="connsiteX262" fmla="*/ 5697032 w 6067597"/>
              <a:gd name="connsiteY262" fmla="*/ 1351920 h 3998426"/>
              <a:gd name="connsiteX263" fmla="*/ 5671833 w 6067597"/>
              <a:gd name="connsiteY263" fmla="*/ 1411794 h 3998426"/>
              <a:gd name="connsiteX264" fmla="*/ 5663233 w 6067597"/>
              <a:gd name="connsiteY264" fmla="*/ 1417641 h 3998426"/>
              <a:gd name="connsiteX265" fmla="*/ 5948348 w 6067597"/>
              <a:gd name="connsiteY265" fmla="*/ 1913741 h 3998426"/>
              <a:gd name="connsiteX266" fmla="*/ 5949726 w 6067597"/>
              <a:gd name="connsiteY266" fmla="*/ 1912826 h 3998426"/>
              <a:gd name="connsiteX267" fmla="*/ 5982524 w 6067597"/>
              <a:gd name="connsiteY267" fmla="*/ 1906296 h 3998426"/>
              <a:gd name="connsiteX268" fmla="*/ 6067597 w 6067597"/>
              <a:gd name="connsiteY268" fmla="*/ 1991369 h 3998426"/>
              <a:gd name="connsiteX269" fmla="*/ 5982524 w 6067597"/>
              <a:gd name="connsiteY269" fmla="*/ 2076441 h 3998426"/>
              <a:gd name="connsiteX270" fmla="*/ 5965562 w 6067597"/>
              <a:gd name="connsiteY270" fmla="*/ 2072929 h 3998426"/>
              <a:gd name="connsiteX271" fmla="*/ 5670999 w 6067597"/>
              <a:gd name="connsiteY271" fmla="*/ 2583996 h 3998426"/>
              <a:gd name="connsiteX272" fmla="*/ 5673596 w 6067597"/>
              <a:gd name="connsiteY272" fmla="*/ 2587817 h 3998426"/>
              <a:gd name="connsiteX273" fmla="*/ 5680387 w 6067597"/>
              <a:gd name="connsiteY273" fmla="*/ 2620615 h 3998426"/>
              <a:gd name="connsiteX274" fmla="*/ 5595314 w 6067597"/>
              <a:gd name="connsiteY274" fmla="*/ 2705688 h 3998426"/>
              <a:gd name="connsiteX275" fmla="*/ 5535439 w 6067597"/>
              <a:gd name="connsiteY275" fmla="*/ 2680489 h 3998426"/>
              <a:gd name="connsiteX276" fmla="*/ 5527927 w 6067597"/>
              <a:gd name="connsiteY276" fmla="*/ 2669439 h 3998426"/>
              <a:gd name="connsiteX277" fmla="*/ 4944357 w 6067597"/>
              <a:gd name="connsiteY277" fmla="*/ 2669439 h 3998426"/>
              <a:gd name="connsiteX278" fmla="*/ 4943080 w 6067597"/>
              <a:gd name="connsiteY278" fmla="*/ 2675606 h 3998426"/>
              <a:gd name="connsiteX279" fmla="*/ 4864798 w 6067597"/>
              <a:gd name="connsiteY279" fmla="*/ 2727881 h 3998426"/>
              <a:gd name="connsiteX280" fmla="*/ 4861531 w 6067597"/>
              <a:gd name="connsiteY280" fmla="*/ 2727204 h 3998426"/>
              <a:gd name="connsiteX281" fmla="*/ 4522913 w 6067597"/>
              <a:gd name="connsiteY281" fmla="*/ 3314707 h 3998426"/>
              <a:gd name="connsiteX282" fmla="*/ 3823916 w 6067597"/>
              <a:gd name="connsiteY282" fmla="*/ 3314707 h 3998426"/>
              <a:gd name="connsiteX283" fmla="*/ 3815027 w 6067597"/>
              <a:gd name="connsiteY283" fmla="*/ 3327783 h 3998426"/>
              <a:gd name="connsiteX284" fmla="*/ 3755152 w 6067597"/>
              <a:gd name="connsiteY284" fmla="*/ 3352982 h 3998426"/>
              <a:gd name="connsiteX285" fmla="*/ 3745625 w 6067597"/>
              <a:gd name="connsiteY285" fmla="*/ 3351009 h 3998426"/>
              <a:gd name="connsiteX286" fmla="*/ 3467168 w 6067597"/>
              <a:gd name="connsiteY286" fmla="*/ 3834133 h 3998426"/>
              <a:gd name="connsiteX287" fmla="*/ 3471699 w 6067597"/>
              <a:gd name="connsiteY287" fmla="*/ 3835071 h 3998426"/>
              <a:gd name="connsiteX288" fmla="*/ 3523975 w 6067597"/>
              <a:gd name="connsiteY288" fmla="*/ 3913353 h 3998426"/>
              <a:gd name="connsiteX289" fmla="*/ 3438902 w 6067597"/>
              <a:gd name="connsiteY289" fmla="*/ 3998426 h 3998426"/>
              <a:gd name="connsiteX290" fmla="*/ 3360619 w 6067597"/>
              <a:gd name="connsiteY290" fmla="*/ 3946151 h 3998426"/>
              <a:gd name="connsiteX291" fmla="*/ 3356127 w 6067597"/>
              <a:gd name="connsiteY291" fmla="*/ 3924455 h 3998426"/>
              <a:gd name="connsiteX292" fmla="*/ 2756020 w 6067597"/>
              <a:gd name="connsiteY292" fmla="*/ 3924455 h 3998426"/>
              <a:gd name="connsiteX293" fmla="*/ 2751528 w 6067597"/>
              <a:gd name="connsiteY293" fmla="*/ 3946151 h 3998426"/>
              <a:gd name="connsiteX294" fmla="*/ 2673246 w 6067597"/>
              <a:gd name="connsiteY294" fmla="*/ 3998426 h 3998426"/>
              <a:gd name="connsiteX295" fmla="*/ 2588173 w 6067597"/>
              <a:gd name="connsiteY295" fmla="*/ 3913353 h 3998426"/>
              <a:gd name="connsiteX296" fmla="*/ 2594964 w 6067597"/>
              <a:gd name="connsiteY296" fmla="*/ 3880555 h 3998426"/>
              <a:gd name="connsiteX297" fmla="*/ 2613198 w 6067597"/>
              <a:gd name="connsiteY297" fmla="*/ 3853733 h 3998426"/>
              <a:gd name="connsiteX298" fmla="*/ 2321471 w 6067597"/>
              <a:gd name="connsiteY298" fmla="*/ 3348850 h 3998426"/>
              <a:gd name="connsiteX299" fmla="*/ 2301516 w 6067597"/>
              <a:gd name="connsiteY299" fmla="*/ 3352982 h 3998426"/>
              <a:gd name="connsiteX300" fmla="*/ 2241641 w 6067597"/>
              <a:gd name="connsiteY300" fmla="*/ 3327783 h 3998426"/>
              <a:gd name="connsiteX301" fmla="*/ 2232751 w 6067597"/>
              <a:gd name="connsiteY301" fmla="*/ 3314707 h 3998426"/>
              <a:gd name="connsiteX302" fmla="*/ 1657144 w 6067597"/>
              <a:gd name="connsiteY302" fmla="*/ 3314707 h 3998426"/>
              <a:gd name="connsiteX303" fmla="*/ 1641969 w 6067597"/>
              <a:gd name="connsiteY303" fmla="*/ 3337029 h 3998426"/>
              <a:gd name="connsiteX304" fmla="*/ 1582094 w 6067597"/>
              <a:gd name="connsiteY304" fmla="*/ 3362228 h 3998426"/>
              <a:gd name="connsiteX305" fmla="*/ 1497021 w 6067597"/>
              <a:gd name="connsiteY305" fmla="*/ 3277155 h 3998426"/>
              <a:gd name="connsiteX306" fmla="*/ 1503812 w 6067597"/>
              <a:gd name="connsiteY306" fmla="*/ 3243577 h 3998426"/>
              <a:gd name="connsiteX307" fmla="*/ 1504541 w 6067597"/>
              <a:gd name="connsiteY307" fmla="*/ 3242508 h 3998426"/>
              <a:gd name="connsiteX308" fmla="*/ 1205513 w 6067597"/>
              <a:gd name="connsiteY308" fmla="*/ 2724990 h 3998426"/>
              <a:gd name="connsiteX309" fmla="*/ 1187193 w 6067597"/>
              <a:gd name="connsiteY309" fmla="*/ 2722142 h 3998426"/>
              <a:gd name="connsiteX310" fmla="*/ 1133930 w 6067597"/>
              <a:gd name="connsiteY310" fmla="*/ 2673756 h 3998426"/>
              <a:gd name="connsiteX311" fmla="*/ 1133036 w 6067597"/>
              <a:gd name="connsiteY311" fmla="*/ 2669439 h 3998426"/>
              <a:gd name="connsiteX312" fmla="*/ 546121 w 6067597"/>
              <a:gd name="connsiteY312" fmla="*/ 2669439 h 3998426"/>
              <a:gd name="connsiteX313" fmla="*/ 532323 w 6067597"/>
              <a:gd name="connsiteY313" fmla="*/ 2689735 h 3998426"/>
              <a:gd name="connsiteX314" fmla="*/ 472448 w 6067597"/>
              <a:gd name="connsiteY314" fmla="*/ 2714934 h 3998426"/>
              <a:gd name="connsiteX315" fmla="*/ 387375 w 6067597"/>
              <a:gd name="connsiteY315" fmla="*/ 2629861 h 3998426"/>
              <a:gd name="connsiteX316" fmla="*/ 394166 w 6067597"/>
              <a:gd name="connsiteY316" fmla="*/ 2596283 h 3998426"/>
              <a:gd name="connsiteX317" fmla="*/ 400111 w 6067597"/>
              <a:gd name="connsiteY317" fmla="*/ 2587565 h 3998426"/>
              <a:gd name="connsiteX318" fmla="*/ 119272 w 6067597"/>
              <a:gd name="connsiteY318" fmla="*/ 2101524 h 3998426"/>
              <a:gd name="connsiteX319" fmla="*/ 117871 w 6067597"/>
              <a:gd name="connsiteY319" fmla="*/ 2102476 h 3998426"/>
              <a:gd name="connsiteX320" fmla="*/ 85073 w 6067597"/>
              <a:gd name="connsiteY320" fmla="*/ 2109267 h 3998426"/>
              <a:gd name="connsiteX321" fmla="*/ 0 w 6067597"/>
              <a:gd name="connsiteY321" fmla="*/ 2024194 h 3998426"/>
              <a:gd name="connsiteX322" fmla="*/ 85073 w 6067597"/>
              <a:gd name="connsiteY322" fmla="*/ 1939121 h 3998426"/>
              <a:gd name="connsiteX323" fmla="*/ 103219 w 6067597"/>
              <a:gd name="connsiteY323" fmla="*/ 1942878 h 3998426"/>
              <a:gd name="connsiteX324" fmla="*/ 404405 w 6067597"/>
              <a:gd name="connsiteY324" fmla="*/ 1420121 h 3998426"/>
              <a:gd name="connsiteX325" fmla="*/ 394166 w 6067597"/>
              <a:gd name="connsiteY325" fmla="*/ 1405060 h 3998426"/>
              <a:gd name="connsiteX326" fmla="*/ 387375 w 6067597"/>
              <a:gd name="connsiteY326" fmla="*/ 1372262 h 3998426"/>
              <a:gd name="connsiteX327" fmla="*/ 472448 w 6067597"/>
              <a:gd name="connsiteY327" fmla="*/ 1287189 h 3998426"/>
              <a:gd name="connsiteX328" fmla="*/ 550730 w 6067597"/>
              <a:gd name="connsiteY328" fmla="*/ 1339464 h 3998426"/>
              <a:gd name="connsiteX329" fmla="*/ 551972 w 6067597"/>
              <a:gd name="connsiteY329" fmla="*/ 1345464 h 3998426"/>
              <a:gd name="connsiteX330" fmla="*/ 1116914 w 6067597"/>
              <a:gd name="connsiteY330" fmla="*/ 1345464 h 3998426"/>
              <a:gd name="connsiteX331" fmla="*/ 1116043 w 6067597"/>
              <a:gd name="connsiteY331" fmla="*/ 1342672 h 3998426"/>
              <a:gd name="connsiteX332" fmla="*/ 1201116 w 6067597"/>
              <a:gd name="connsiteY332" fmla="*/ 1257599 h 3998426"/>
              <a:gd name="connsiteX333" fmla="*/ 1225529 w 6067597"/>
              <a:gd name="connsiteY333" fmla="*/ 1262653 h 3998426"/>
              <a:gd name="connsiteX334" fmla="*/ 1509279 w 6067597"/>
              <a:gd name="connsiteY334" fmla="*/ 770162 h 3998426"/>
              <a:gd name="connsiteX335" fmla="*/ 1494566 w 6067597"/>
              <a:gd name="connsiteY335" fmla="*/ 748520 h 3998426"/>
              <a:gd name="connsiteX336" fmla="*/ 1487775 w 6067597"/>
              <a:gd name="connsiteY336" fmla="*/ 715722 h 3998426"/>
              <a:gd name="connsiteX337" fmla="*/ 1572848 w 6067597"/>
              <a:gd name="connsiteY337" fmla="*/ 630649 h 3998426"/>
              <a:gd name="connsiteX338" fmla="*/ 1651130 w 6067597"/>
              <a:gd name="connsiteY338" fmla="*/ 682924 h 3998426"/>
              <a:gd name="connsiteX339" fmla="*/ 1655904 w 6067597"/>
              <a:gd name="connsiteY339" fmla="*/ 705978 h 3998426"/>
              <a:gd name="connsiteX340" fmla="*/ 2252137 w 6067597"/>
              <a:gd name="connsiteY340" fmla="*/ 705978 h 3998426"/>
              <a:gd name="connsiteX341" fmla="*/ 2258422 w 6067597"/>
              <a:gd name="connsiteY341" fmla="*/ 685130 h 3998426"/>
              <a:gd name="connsiteX342" fmla="*/ 2295678 w 6067597"/>
              <a:gd name="connsiteY342" fmla="*/ 654084 h 3998426"/>
              <a:gd name="connsiteX343" fmla="*/ 2326693 w 6067597"/>
              <a:gd name="connsiteY343" fmla="*/ 647811 h 3998426"/>
              <a:gd name="connsiteX344" fmla="*/ 2610356 w 6067597"/>
              <a:gd name="connsiteY344" fmla="*/ 155470 h 3998426"/>
              <a:gd name="connsiteX345" fmla="*/ 2594877 w 6067597"/>
              <a:gd name="connsiteY345" fmla="*/ 144947 h 3998426"/>
              <a:gd name="connsiteX346" fmla="*/ 2569679 w 6067597"/>
              <a:gd name="connsiteY346" fmla="*/ 85072 h 3998426"/>
              <a:gd name="connsiteX347" fmla="*/ 2654752 w 6067597"/>
              <a:gd name="connsiteY347" fmla="*/ 0 h 399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6067597" h="3998426">
                <a:moveTo>
                  <a:pt x="2751292" y="2648105"/>
                </a:moveTo>
                <a:lnTo>
                  <a:pt x="2745981" y="2673756"/>
                </a:lnTo>
                <a:cubicBezTo>
                  <a:pt x="2732890" y="2704184"/>
                  <a:pt x="2702374" y="2726031"/>
                  <a:pt x="2667699" y="2726031"/>
                </a:cubicBezTo>
                <a:lnTo>
                  <a:pt x="2648849" y="2722128"/>
                </a:lnTo>
                <a:lnTo>
                  <a:pt x="2365394" y="3213923"/>
                </a:lnTo>
                <a:lnTo>
                  <a:pt x="2379798" y="3235111"/>
                </a:lnTo>
                <a:cubicBezTo>
                  <a:pt x="2384161" y="3245253"/>
                  <a:pt x="2386589" y="3256350"/>
                  <a:pt x="2386589" y="3267909"/>
                </a:cubicBezTo>
                <a:cubicBezTo>
                  <a:pt x="2386589" y="3279468"/>
                  <a:pt x="2384161" y="3290564"/>
                  <a:pt x="2379798" y="3300707"/>
                </a:cubicBezTo>
                <a:lnTo>
                  <a:pt x="2363037" y="3325361"/>
                </a:lnTo>
                <a:lnTo>
                  <a:pt x="2654946" y="3832069"/>
                </a:lnTo>
                <a:lnTo>
                  <a:pt x="2673246" y="3828280"/>
                </a:lnTo>
                <a:cubicBezTo>
                  <a:pt x="2696364" y="3828280"/>
                  <a:pt x="2717632" y="3837989"/>
                  <a:pt x="2733121" y="3853478"/>
                </a:cubicBezTo>
                <a:lnTo>
                  <a:pt x="2748996" y="3876830"/>
                </a:lnTo>
                <a:lnTo>
                  <a:pt x="3362832" y="3876830"/>
                </a:lnTo>
                <a:lnTo>
                  <a:pt x="3378334" y="3853478"/>
                </a:lnTo>
                <a:cubicBezTo>
                  <a:pt x="3385962" y="3845734"/>
                  <a:pt x="3395094" y="3839434"/>
                  <a:pt x="3405323" y="3835071"/>
                </a:cubicBezTo>
                <a:lnTo>
                  <a:pt x="3411361" y="3833850"/>
                </a:lnTo>
                <a:lnTo>
                  <a:pt x="3701314" y="3331887"/>
                </a:lnTo>
                <a:lnTo>
                  <a:pt x="3695277" y="3327783"/>
                </a:lnTo>
                <a:cubicBezTo>
                  <a:pt x="3679788" y="3312294"/>
                  <a:pt x="3670079" y="3291026"/>
                  <a:pt x="3670079" y="3267909"/>
                </a:cubicBezTo>
                <a:cubicBezTo>
                  <a:pt x="3671004" y="3244791"/>
                  <a:pt x="3680714" y="3223523"/>
                  <a:pt x="3695971" y="3208034"/>
                </a:cubicBezTo>
                <a:lnTo>
                  <a:pt x="3699014" y="3205932"/>
                </a:lnTo>
                <a:lnTo>
                  <a:pt x="3421549" y="2725730"/>
                </a:lnTo>
                <a:lnTo>
                  <a:pt x="3411162" y="2727881"/>
                </a:lnTo>
                <a:cubicBezTo>
                  <a:pt x="3376484" y="2727881"/>
                  <a:pt x="3345969" y="2706034"/>
                  <a:pt x="3332879" y="2675606"/>
                </a:cubicBezTo>
                <a:lnTo>
                  <a:pt x="3327185" y="2648105"/>
                </a:lnTo>
                <a:close/>
                <a:moveTo>
                  <a:pt x="3861774" y="2038357"/>
                </a:moveTo>
                <a:lnTo>
                  <a:pt x="3861174" y="2041257"/>
                </a:lnTo>
                <a:cubicBezTo>
                  <a:pt x="3848084" y="2071685"/>
                  <a:pt x="3817569" y="2093532"/>
                  <a:pt x="3782892" y="2093532"/>
                </a:cubicBezTo>
                <a:lnTo>
                  <a:pt x="3759616" y="2088713"/>
                </a:lnTo>
                <a:lnTo>
                  <a:pt x="3473610" y="2586718"/>
                </a:lnTo>
                <a:lnTo>
                  <a:pt x="3489444" y="2610010"/>
                </a:lnTo>
                <a:cubicBezTo>
                  <a:pt x="3493807" y="2620152"/>
                  <a:pt x="3496235" y="2631249"/>
                  <a:pt x="3496235" y="2642808"/>
                </a:cubicBezTo>
                <a:cubicBezTo>
                  <a:pt x="3496235" y="2654367"/>
                  <a:pt x="3493807" y="2665463"/>
                  <a:pt x="3489444" y="2675606"/>
                </a:cubicBezTo>
                <a:lnTo>
                  <a:pt x="3472559" y="2700443"/>
                </a:lnTo>
                <a:lnTo>
                  <a:pt x="3750370" y="3183834"/>
                </a:lnTo>
                <a:lnTo>
                  <a:pt x="3755152" y="3182836"/>
                </a:lnTo>
                <a:cubicBezTo>
                  <a:pt x="3789829" y="3182836"/>
                  <a:pt x="3820344" y="3204682"/>
                  <a:pt x="3833434" y="3235111"/>
                </a:cubicBezTo>
                <a:lnTo>
                  <a:pt x="3840054" y="3267082"/>
                </a:lnTo>
                <a:lnTo>
                  <a:pt x="4494338" y="3267082"/>
                </a:lnTo>
                <a:lnTo>
                  <a:pt x="4816006" y="2710216"/>
                </a:lnTo>
                <a:lnTo>
                  <a:pt x="4804923" y="2702682"/>
                </a:lnTo>
                <a:cubicBezTo>
                  <a:pt x="4789434" y="2687193"/>
                  <a:pt x="4779725" y="2665925"/>
                  <a:pt x="4779725" y="2642808"/>
                </a:cubicBezTo>
                <a:cubicBezTo>
                  <a:pt x="4779725" y="2619690"/>
                  <a:pt x="4789434" y="2598422"/>
                  <a:pt x="4804923" y="2582933"/>
                </a:cubicBezTo>
                <a:lnTo>
                  <a:pt x="4807166" y="2581408"/>
                </a:lnTo>
                <a:lnTo>
                  <a:pt x="4520363" y="2082014"/>
                </a:lnTo>
                <a:lnTo>
                  <a:pt x="4500463" y="2086134"/>
                </a:lnTo>
                <a:cubicBezTo>
                  <a:pt x="4483125" y="2086134"/>
                  <a:pt x="4466827" y="2080672"/>
                  <a:pt x="4453227" y="2071407"/>
                </a:cubicBezTo>
                <a:lnTo>
                  <a:pt x="4425900" y="2038357"/>
                </a:lnTo>
                <a:close/>
                <a:moveTo>
                  <a:pt x="1622108" y="2038357"/>
                </a:moveTo>
                <a:lnTo>
                  <a:pt x="1610530" y="2055388"/>
                </a:lnTo>
                <a:cubicBezTo>
                  <a:pt x="1595041" y="2070877"/>
                  <a:pt x="1573774" y="2080587"/>
                  <a:pt x="1550655" y="2080587"/>
                </a:cubicBezTo>
                <a:lnTo>
                  <a:pt x="1548886" y="2080220"/>
                </a:lnTo>
                <a:lnTo>
                  <a:pt x="1264284" y="2575779"/>
                </a:lnTo>
                <a:lnTo>
                  <a:pt x="1272087" y="2581083"/>
                </a:lnTo>
                <a:cubicBezTo>
                  <a:pt x="1287576" y="2596572"/>
                  <a:pt x="1297285" y="2617840"/>
                  <a:pt x="1297285" y="2640958"/>
                </a:cubicBezTo>
                <a:cubicBezTo>
                  <a:pt x="1297285" y="2664075"/>
                  <a:pt x="1287576" y="2685343"/>
                  <a:pt x="1272087" y="2700832"/>
                </a:cubicBezTo>
                <a:lnTo>
                  <a:pt x="1253858" y="2713225"/>
                </a:lnTo>
                <a:lnTo>
                  <a:pt x="1537858" y="3206206"/>
                </a:lnTo>
                <a:lnTo>
                  <a:pt x="1549297" y="3198613"/>
                </a:lnTo>
                <a:cubicBezTo>
                  <a:pt x="1559439" y="3194394"/>
                  <a:pt x="1570536" y="3192082"/>
                  <a:pt x="1582094" y="3192082"/>
                </a:cubicBezTo>
                <a:cubicBezTo>
                  <a:pt x="1616772" y="3192082"/>
                  <a:pt x="1647286" y="3213928"/>
                  <a:pt x="1660376" y="3244357"/>
                </a:cubicBezTo>
                <a:lnTo>
                  <a:pt x="1665081" y="3267082"/>
                </a:lnTo>
                <a:lnTo>
                  <a:pt x="2216614" y="3267082"/>
                </a:lnTo>
                <a:lnTo>
                  <a:pt x="2223233" y="3235111"/>
                </a:lnTo>
                <a:cubicBezTo>
                  <a:pt x="2236324" y="3204682"/>
                  <a:pt x="2266838" y="3182836"/>
                  <a:pt x="2301516" y="3182836"/>
                </a:cubicBezTo>
                <a:lnTo>
                  <a:pt x="2316723" y="3185985"/>
                </a:lnTo>
                <a:lnTo>
                  <a:pt x="2601556" y="2691613"/>
                </a:lnTo>
                <a:lnTo>
                  <a:pt x="2589416" y="2673756"/>
                </a:lnTo>
                <a:cubicBezTo>
                  <a:pt x="2585053" y="2663613"/>
                  <a:pt x="2582626" y="2652517"/>
                  <a:pt x="2582626" y="2640958"/>
                </a:cubicBezTo>
                <a:cubicBezTo>
                  <a:pt x="2582626" y="2629399"/>
                  <a:pt x="2584938" y="2618302"/>
                  <a:pt x="2589157" y="2608160"/>
                </a:cubicBezTo>
                <a:lnTo>
                  <a:pt x="2598681" y="2593811"/>
                </a:lnTo>
                <a:lnTo>
                  <a:pt x="2309617" y="2090479"/>
                </a:lnTo>
                <a:lnTo>
                  <a:pt x="2304235" y="2089643"/>
                </a:lnTo>
                <a:cubicBezTo>
                  <a:pt x="2280410" y="2082072"/>
                  <a:pt x="2260791" y="2064078"/>
                  <a:pt x="2250973" y="2041257"/>
                </a:cubicBezTo>
                <a:lnTo>
                  <a:pt x="2250373" y="2038357"/>
                </a:lnTo>
                <a:close/>
                <a:moveTo>
                  <a:pt x="2713096" y="1403586"/>
                </a:moveTo>
                <a:lnTo>
                  <a:pt x="2687550" y="1420953"/>
                </a:lnTo>
                <a:cubicBezTo>
                  <a:pt x="2677407" y="1425317"/>
                  <a:pt x="2666311" y="1427744"/>
                  <a:pt x="2654752" y="1427744"/>
                </a:cubicBezTo>
                <a:lnTo>
                  <a:pt x="2654437" y="1427679"/>
                </a:lnTo>
                <a:lnTo>
                  <a:pt x="2364036" y="1931525"/>
                </a:lnTo>
                <a:lnTo>
                  <a:pt x="2389130" y="1948584"/>
                </a:lnTo>
                <a:cubicBezTo>
                  <a:pt x="2404619" y="1964073"/>
                  <a:pt x="2414329" y="1985341"/>
                  <a:pt x="2414329" y="2008459"/>
                </a:cubicBezTo>
                <a:cubicBezTo>
                  <a:pt x="2414329" y="2031576"/>
                  <a:pt x="2404619" y="2052844"/>
                  <a:pt x="2389130" y="2068333"/>
                </a:cubicBezTo>
                <a:lnTo>
                  <a:pt x="2362362" y="2086531"/>
                </a:lnTo>
                <a:lnTo>
                  <a:pt x="2635812" y="2562334"/>
                </a:lnTo>
                <a:lnTo>
                  <a:pt x="2667699" y="2555885"/>
                </a:lnTo>
                <a:cubicBezTo>
                  <a:pt x="2690816" y="2555885"/>
                  <a:pt x="2712084" y="2565594"/>
                  <a:pt x="2727573" y="2581083"/>
                </a:cubicBezTo>
                <a:lnTo>
                  <a:pt x="2740760" y="2600480"/>
                </a:lnTo>
                <a:lnTo>
                  <a:pt x="3338945" y="2600480"/>
                </a:lnTo>
                <a:lnTo>
                  <a:pt x="3350594" y="2582933"/>
                </a:lnTo>
                <a:cubicBezTo>
                  <a:pt x="3365851" y="2567444"/>
                  <a:pt x="3387120" y="2557735"/>
                  <a:pt x="3411162" y="2557735"/>
                </a:cubicBezTo>
                <a:lnTo>
                  <a:pt x="3432626" y="2562179"/>
                </a:lnTo>
                <a:lnTo>
                  <a:pt x="3719845" y="2063667"/>
                </a:lnTo>
                <a:lnTo>
                  <a:pt x="3704610" y="2041257"/>
                </a:lnTo>
                <a:cubicBezTo>
                  <a:pt x="3700246" y="2031114"/>
                  <a:pt x="3697819" y="2020018"/>
                  <a:pt x="3697819" y="2008459"/>
                </a:cubicBezTo>
                <a:cubicBezTo>
                  <a:pt x="3697819" y="1996900"/>
                  <a:pt x="3700246" y="1985804"/>
                  <a:pt x="3704610" y="1975661"/>
                </a:cubicBezTo>
                <a:lnTo>
                  <a:pt x="3718602" y="1955078"/>
                </a:lnTo>
                <a:lnTo>
                  <a:pt x="3428683" y="1453324"/>
                </a:lnTo>
                <a:lnTo>
                  <a:pt x="3409311" y="1457335"/>
                </a:lnTo>
                <a:cubicBezTo>
                  <a:pt x="3374635" y="1457335"/>
                  <a:pt x="3344119" y="1435488"/>
                  <a:pt x="3331029" y="1405060"/>
                </a:cubicBezTo>
                <a:lnTo>
                  <a:pt x="3330724" y="1403586"/>
                </a:lnTo>
                <a:close/>
                <a:moveTo>
                  <a:pt x="4945558" y="1393089"/>
                </a:moveTo>
                <a:lnTo>
                  <a:pt x="4943080" y="1405060"/>
                </a:lnTo>
                <a:cubicBezTo>
                  <a:pt x="4929990" y="1435488"/>
                  <a:pt x="4899475" y="1457335"/>
                  <a:pt x="4864798" y="1457335"/>
                </a:cubicBezTo>
                <a:lnTo>
                  <a:pt x="4854215" y="1455144"/>
                </a:lnTo>
                <a:lnTo>
                  <a:pt x="4567772" y="1952122"/>
                </a:lnTo>
                <a:lnTo>
                  <a:pt x="4578745" y="1968263"/>
                </a:lnTo>
                <a:cubicBezTo>
                  <a:pt x="4583108" y="1978406"/>
                  <a:pt x="4585536" y="1989502"/>
                  <a:pt x="4585536" y="2001061"/>
                </a:cubicBezTo>
                <a:cubicBezTo>
                  <a:pt x="4585536" y="2012620"/>
                  <a:pt x="4583108" y="2023716"/>
                  <a:pt x="4578745" y="2033859"/>
                </a:cubicBezTo>
                <a:lnTo>
                  <a:pt x="4562461" y="2057813"/>
                </a:lnTo>
                <a:lnTo>
                  <a:pt x="4851988" y="2560387"/>
                </a:lnTo>
                <a:lnTo>
                  <a:pt x="4864798" y="2557735"/>
                </a:lnTo>
                <a:cubicBezTo>
                  <a:pt x="4899475" y="2557735"/>
                  <a:pt x="4929990" y="2579581"/>
                  <a:pt x="4943080" y="2610010"/>
                </a:cubicBezTo>
                <a:lnTo>
                  <a:pt x="4945524" y="2621814"/>
                </a:lnTo>
                <a:lnTo>
                  <a:pt x="5510489" y="2621814"/>
                </a:lnTo>
                <a:lnTo>
                  <a:pt x="5510241" y="2620615"/>
                </a:lnTo>
                <a:cubicBezTo>
                  <a:pt x="5510241" y="2572530"/>
                  <a:pt x="5549079" y="2535542"/>
                  <a:pt x="5595314" y="2535542"/>
                </a:cubicBezTo>
                <a:cubicBezTo>
                  <a:pt x="5606873" y="2535542"/>
                  <a:pt x="5617969" y="2537969"/>
                  <a:pt x="5628112" y="2542333"/>
                </a:cubicBezTo>
                <a:lnTo>
                  <a:pt x="5635993" y="2547691"/>
                </a:lnTo>
                <a:lnTo>
                  <a:pt x="5922730" y="2051297"/>
                </a:lnTo>
                <a:lnTo>
                  <a:pt x="5922650" y="2051242"/>
                </a:lnTo>
                <a:cubicBezTo>
                  <a:pt x="5907161" y="2035754"/>
                  <a:pt x="5897451" y="2014485"/>
                  <a:pt x="5897451" y="1991369"/>
                </a:cubicBezTo>
                <a:cubicBezTo>
                  <a:pt x="5897451" y="1979347"/>
                  <a:pt x="5899879" y="1968020"/>
                  <a:pt x="5904242" y="1957790"/>
                </a:cubicBezTo>
                <a:lnTo>
                  <a:pt x="5911949" y="1946490"/>
                </a:lnTo>
                <a:lnTo>
                  <a:pt x="5618559" y="1435627"/>
                </a:lnTo>
                <a:lnTo>
                  <a:pt x="5611959" y="1436993"/>
                </a:lnTo>
                <a:cubicBezTo>
                  <a:pt x="5588840" y="1436993"/>
                  <a:pt x="5567572" y="1427284"/>
                  <a:pt x="5552084" y="1411794"/>
                </a:cubicBezTo>
                <a:lnTo>
                  <a:pt x="5539368" y="1393089"/>
                </a:lnTo>
                <a:close/>
                <a:moveTo>
                  <a:pt x="553209" y="1393089"/>
                </a:moveTo>
                <a:lnTo>
                  <a:pt x="550730" y="1405060"/>
                </a:lnTo>
                <a:cubicBezTo>
                  <a:pt x="537640" y="1435488"/>
                  <a:pt x="507125" y="1457335"/>
                  <a:pt x="472448" y="1457335"/>
                </a:cubicBezTo>
                <a:lnTo>
                  <a:pt x="440939" y="1450811"/>
                </a:lnTo>
                <a:lnTo>
                  <a:pt x="145534" y="1965181"/>
                </a:lnTo>
                <a:lnTo>
                  <a:pt x="163355" y="1991395"/>
                </a:lnTo>
                <a:cubicBezTo>
                  <a:pt x="167718" y="2001538"/>
                  <a:pt x="170146" y="2012635"/>
                  <a:pt x="170146" y="2024194"/>
                </a:cubicBezTo>
                <a:cubicBezTo>
                  <a:pt x="170146" y="2035753"/>
                  <a:pt x="167718" y="2046849"/>
                  <a:pt x="163355" y="2056992"/>
                </a:cubicBezTo>
                <a:lnTo>
                  <a:pt x="155423" y="2068659"/>
                </a:lnTo>
                <a:lnTo>
                  <a:pt x="435185" y="2554283"/>
                </a:lnTo>
                <a:lnTo>
                  <a:pt x="439651" y="2551319"/>
                </a:lnTo>
                <a:cubicBezTo>
                  <a:pt x="449793" y="2547100"/>
                  <a:pt x="460890" y="2544788"/>
                  <a:pt x="472448" y="2544788"/>
                </a:cubicBezTo>
                <a:cubicBezTo>
                  <a:pt x="507125" y="2544788"/>
                  <a:pt x="537640" y="2566634"/>
                  <a:pt x="550730" y="2597063"/>
                </a:cubicBezTo>
                <a:lnTo>
                  <a:pt x="555855" y="2621814"/>
                </a:lnTo>
                <a:lnTo>
                  <a:pt x="1131103" y="2621814"/>
                </a:lnTo>
                <a:lnTo>
                  <a:pt x="1133930" y="2608160"/>
                </a:lnTo>
                <a:cubicBezTo>
                  <a:pt x="1147021" y="2577731"/>
                  <a:pt x="1177536" y="2555885"/>
                  <a:pt x="1212212" y="2555885"/>
                </a:cubicBezTo>
                <a:lnTo>
                  <a:pt x="1217359" y="2556951"/>
                </a:lnTo>
                <a:lnTo>
                  <a:pt x="1502485" y="2063345"/>
                </a:lnTo>
                <a:lnTo>
                  <a:pt x="1490781" y="2055388"/>
                </a:lnTo>
                <a:cubicBezTo>
                  <a:pt x="1475292" y="2039900"/>
                  <a:pt x="1465582" y="2018632"/>
                  <a:pt x="1465582" y="1995515"/>
                </a:cubicBezTo>
                <a:cubicBezTo>
                  <a:pt x="1465582" y="1971472"/>
                  <a:pt x="1475292" y="1950204"/>
                  <a:pt x="1490781" y="1934947"/>
                </a:cubicBezTo>
                <a:lnTo>
                  <a:pt x="1491201" y="1934668"/>
                </a:lnTo>
                <a:lnTo>
                  <a:pt x="1197912" y="1427081"/>
                </a:lnTo>
                <a:lnTo>
                  <a:pt x="1168318" y="1420954"/>
                </a:lnTo>
                <a:lnTo>
                  <a:pt x="1134618" y="1393089"/>
                </a:lnTo>
                <a:close/>
                <a:moveTo>
                  <a:pt x="3863568" y="753603"/>
                </a:moveTo>
                <a:lnTo>
                  <a:pt x="3861174" y="765163"/>
                </a:lnTo>
                <a:cubicBezTo>
                  <a:pt x="3848084" y="795592"/>
                  <a:pt x="3817569" y="817439"/>
                  <a:pt x="3782892" y="817439"/>
                </a:cubicBezTo>
                <a:lnTo>
                  <a:pt x="3756139" y="811899"/>
                </a:lnTo>
                <a:lnTo>
                  <a:pt x="3468099" y="1311649"/>
                </a:lnTo>
                <a:lnTo>
                  <a:pt x="3469186" y="1312387"/>
                </a:lnTo>
                <a:cubicBezTo>
                  <a:pt x="3484675" y="1327876"/>
                  <a:pt x="3494384" y="1349144"/>
                  <a:pt x="3494384" y="1372262"/>
                </a:cubicBezTo>
                <a:cubicBezTo>
                  <a:pt x="3494384" y="1383821"/>
                  <a:pt x="3491956" y="1394917"/>
                  <a:pt x="3487593" y="1405060"/>
                </a:cubicBezTo>
                <a:lnTo>
                  <a:pt x="3470480" y="1430233"/>
                </a:lnTo>
                <a:lnTo>
                  <a:pt x="3757597" y="1928624"/>
                </a:lnTo>
                <a:lnTo>
                  <a:pt x="3782892" y="1923387"/>
                </a:lnTo>
                <a:cubicBezTo>
                  <a:pt x="3817569" y="1923387"/>
                  <a:pt x="3848084" y="1945233"/>
                  <a:pt x="3861174" y="1975661"/>
                </a:cubicBezTo>
                <a:lnTo>
                  <a:pt x="3862555" y="1982329"/>
                </a:lnTo>
                <a:lnTo>
                  <a:pt x="4419178" y="1982329"/>
                </a:lnTo>
                <a:lnTo>
                  <a:pt x="4422181" y="1967483"/>
                </a:lnTo>
                <a:cubicBezTo>
                  <a:pt x="4435271" y="1936795"/>
                  <a:pt x="4465787" y="1915989"/>
                  <a:pt x="4500463" y="1915989"/>
                </a:cubicBezTo>
                <a:lnTo>
                  <a:pt x="4528636" y="1921822"/>
                </a:lnTo>
                <a:lnTo>
                  <a:pt x="4809123" y="1434992"/>
                </a:lnTo>
                <a:lnTo>
                  <a:pt x="4804923" y="1432137"/>
                </a:lnTo>
                <a:cubicBezTo>
                  <a:pt x="4789434" y="1416647"/>
                  <a:pt x="4779725" y="1395379"/>
                  <a:pt x="4779725" y="1372262"/>
                </a:cubicBezTo>
                <a:cubicBezTo>
                  <a:pt x="4779725" y="1348220"/>
                  <a:pt x="4789434" y="1326952"/>
                  <a:pt x="4804923" y="1311694"/>
                </a:cubicBezTo>
                <a:lnTo>
                  <a:pt x="4812801" y="1306465"/>
                </a:lnTo>
                <a:lnTo>
                  <a:pt x="4533745" y="820561"/>
                </a:lnTo>
                <a:lnTo>
                  <a:pt x="4504162" y="826687"/>
                </a:lnTo>
                <a:cubicBezTo>
                  <a:pt x="4469486" y="826687"/>
                  <a:pt x="4438970" y="804840"/>
                  <a:pt x="4425880" y="774412"/>
                </a:cubicBezTo>
                <a:lnTo>
                  <a:pt x="4421571" y="753603"/>
                </a:lnTo>
                <a:close/>
                <a:moveTo>
                  <a:pt x="1647674" y="753603"/>
                </a:moveTo>
                <a:lnTo>
                  <a:pt x="1632723" y="775596"/>
                </a:lnTo>
                <a:cubicBezTo>
                  <a:pt x="1617234" y="791085"/>
                  <a:pt x="1595966" y="800795"/>
                  <a:pt x="1572848" y="800795"/>
                </a:cubicBezTo>
                <a:lnTo>
                  <a:pt x="1548698" y="795794"/>
                </a:lnTo>
                <a:lnTo>
                  <a:pt x="1265337" y="1289191"/>
                </a:lnTo>
                <a:lnTo>
                  <a:pt x="1279398" y="1309873"/>
                </a:lnTo>
                <a:cubicBezTo>
                  <a:pt x="1283761" y="1320016"/>
                  <a:pt x="1286189" y="1331113"/>
                  <a:pt x="1286189" y="1342672"/>
                </a:cubicBezTo>
                <a:cubicBezTo>
                  <a:pt x="1286189" y="1365789"/>
                  <a:pt x="1276479" y="1387057"/>
                  <a:pt x="1260990" y="1402546"/>
                </a:cubicBezTo>
                <a:lnTo>
                  <a:pt x="1246811" y="1412185"/>
                </a:lnTo>
                <a:lnTo>
                  <a:pt x="1534962" y="1913567"/>
                </a:lnTo>
                <a:lnTo>
                  <a:pt x="1550655" y="1910442"/>
                </a:lnTo>
                <a:cubicBezTo>
                  <a:pt x="1585332" y="1910442"/>
                  <a:pt x="1615847" y="1932288"/>
                  <a:pt x="1628937" y="1962716"/>
                </a:cubicBezTo>
                <a:lnTo>
                  <a:pt x="1632998" y="1982328"/>
                </a:lnTo>
                <a:lnTo>
                  <a:pt x="2249386" y="1982328"/>
                </a:lnTo>
                <a:lnTo>
                  <a:pt x="2250714" y="1975661"/>
                </a:lnTo>
                <a:cubicBezTo>
                  <a:pt x="2259152" y="1955375"/>
                  <a:pt x="2275218" y="1938904"/>
                  <a:pt x="2295678" y="1930178"/>
                </a:cubicBezTo>
                <a:lnTo>
                  <a:pt x="2310597" y="1927161"/>
                </a:lnTo>
                <a:lnTo>
                  <a:pt x="2608346" y="1411702"/>
                </a:lnTo>
                <a:lnTo>
                  <a:pt x="2594877" y="1402546"/>
                </a:lnTo>
                <a:cubicBezTo>
                  <a:pt x="2579388" y="1387057"/>
                  <a:pt x="2569679" y="1365789"/>
                  <a:pt x="2569679" y="1342672"/>
                </a:cubicBezTo>
                <a:cubicBezTo>
                  <a:pt x="2569679" y="1331113"/>
                  <a:pt x="2572106" y="1320016"/>
                  <a:pt x="2576470" y="1309873"/>
                </a:cubicBezTo>
                <a:lnTo>
                  <a:pt x="2588764" y="1291789"/>
                </a:lnTo>
                <a:lnTo>
                  <a:pt x="2474142" y="1092204"/>
                </a:lnTo>
                <a:lnTo>
                  <a:pt x="2313494" y="814175"/>
                </a:lnTo>
                <a:lnTo>
                  <a:pt x="2296457" y="810648"/>
                </a:lnTo>
                <a:cubicBezTo>
                  <a:pt x="2281243" y="804102"/>
                  <a:pt x="2268174" y="793201"/>
                  <a:pt x="2258909" y="779601"/>
                </a:cubicBezTo>
                <a:lnTo>
                  <a:pt x="2250804" y="753603"/>
                </a:lnTo>
                <a:close/>
                <a:moveTo>
                  <a:pt x="2726667" y="127236"/>
                </a:moveTo>
                <a:lnTo>
                  <a:pt x="2714627" y="144947"/>
                </a:lnTo>
                <a:cubicBezTo>
                  <a:pt x="2706882" y="152691"/>
                  <a:pt x="2697693" y="158991"/>
                  <a:pt x="2687550" y="163354"/>
                </a:cubicBezTo>
                <a:lnTo>
                  <a:pt x="2656270" y="169831"/>
                </a:lnTo>
                <a:lnTo>
                  <a:pt x="2373638" y="661959"/>
                </a:lnTo>
                <a:lnTo>
                  <a:pt x="2389130" y="672491"/>
                </a:lnTo>
                <a:cubicBezTo>
                  <a:pt x="2404619" y="687979"/>
                  <a:pt x="2414329" y="709248"/>
                  <a:pt x="2414329" y="732366"/>
                </a:cubicBezTo>
                <a:cubicBezTo>
                  <a:pt x="2414329" y="755483"/>
                  <a:pt x="2404619" y="776751"/>
                  <a:pt x="2389130" y="792240"/>
                </a:cubicBezTo>
                <a:lnTo>
                  <a:pt x="2365941" y="808005"/>
                </a:lnTo>
                <a:lnTo>
                  <a:pt x="2627563" y="1263228"/>
                </a:lnTo>
                <a:lnTo>
                  <a:pt x="2654752" y="1257599"/>
                </a:lnTo>
                <a:cubicBezTo>
                  <a:pt x="2700988" y="1257599"/>
                  <a:pt x="2739825" y="1296435"/>
                  <a:pt x="2739825" y="1342672"/>
                </a:cubicBezTo>
                <a:lnTo>
                  <a:pt x="2737073" y="1355961"/>
                </a:lnTo>
                <a:lnTo>
                  <a:pt x="3327534" y="1355961"/>
                </a:lnTo>
                <a:lnTo>
                  <a:pt x="3331029" y="1338684"/>
                </a:lnTo>
                <a:cubicBezTo>
                  <a:pt x="3344119" y="1307995"/>
                  <a:pt x="3374635" y="1287189"/>
                  <a:pt x="3409311" y="1287189"/>
                </a:cubicBezTo>
                <a:lnTo>
                  <a:pt x="3424449" y="1290324"/>
                </a:lnTo>
                <a:lnTo>
                  <a:pt x="3713854" y="789310"/>
                </a:lnTo>
                <a:lnTo>
                  <a:pt x="3717144" y="783600"/>
                </a:lnTo>
                <a:lnTo>
                  <a:pt x="3704610" y="765163"/>
                </a:lnTo>
                <a:cubicBezTo>
                  <a:pt x="3700246" y="755021"/>
                  <a:pt x="3697819" y="743924"/>
                  <a:pt x="3697819" y="732366"/>
                </a:cubicBezTo>
                <a:cubicBezTo>
                  <a:pt x="3697819" y="720807"/>
                  <a:pt x="3700246" y="709710"/>
                  <a:pt x="3704610" y="699567"/>
                </a:cubicBezTo>
                <a:lnTo>
                  <a:pt x="3710880" y="690343"/>
                </a:lnTo>
                <a:lnTo>
                  <a:pt x="3422665" y="188490"/>
                </a:lnTo>
                <a:lnTo>
                  <a:pt x="3413010" y="190489"/>
                </a:lnTo>
                <a:cubicBezTo>
                  <a:pt x="3378334" y="190489"/>
                  <a:pt x="3347818" y="168642"/>
                  <a:pt x="3334728" y="138214"/>
                </a:cubicBezTo>
                <a:lnTo>
                  <a:pt x="3332455" y="127236"/>
                </a:lnTo>
                <a:close/>
                <a:moveTo>
                  <a:pt x="2654752" y="0"/>
                </a:moveTo>
                <a:cubicBezTo>
                  <a:pt x="2689429" y="0"/>
                  <a:pt x="2719944" y="21845"/>
                  <a:pt x="2733034" y="52274"/>
                </a:cubicBezTo>
                <a:lnTo>
                  <a:pt x="2738694" y="79611"/>
                </a:lnTo>
                <a:lnTo>
                  <a:pt x="3333155" y="79611"/>
                </a:lnTo>
                <a:lnTo>
                  <a:pt x="3334728" y="71838"/>
                </a:lnTo>
                <a:cubicBezTo>
                  <a:pt x="3347818" y="41149"/>
                  <a:pt x="3378334" y="20343"/>
                  <a:pt x="3413010" y="20343"/>
                </a:cubicBezTo>
                <a:cubicBezTo>
                  <a:pt x="3459246" y="20343"/>
                  <a:pt x="3498083" y="59180"/>
                  <a:pt x="3498083" y="105416"/>
                </a:cubicBezTo>
                <a:cubicBezTo>
                  <a:pt x="3498083" y="128533"/>
                  <a:pt x="3488373" y="149801"/>
                  <a:pt x="3472885" y="165290"/>
                </a:cubicBezTo>
                <a:lnTo>
                  <a:pt x="3466747" y="169463"/>
                </a:lnTo>
                <a:lnTo>
                  <a:pt x="3746622" y="656444"/>
                </a:lnTo>
                <a:lnTo>
                  <a:pt x="3750094" y="654083"/>
                </a:lnTo>
                <a:cubicBezTo>
                  <a:pt x="3760237" y="649720"/>
                  <a:pt x="3771333" y="647293"/>
                  <a:pt x="3782892" y="647293"/>
                </a:cubicBezTo>
                <a:cubicBezTo>
                  <a:pt x="3817569" y="647293"/>
                  <a:pt x="3848084" y="669138"/>
                  <a:pt x="3861174" y="699567"/>
                </a:cubicBezTo>
                <a:lnTo>
                  <a:pt x="3862501" y="705978"/>
                </a:lnTo>
                <a:lnTo>
                  <a:pt x="4427808" y="705978"/>
                </a:lnTo>
                <a:lnTo>
                  <a:pt x="4444287" y="681739"/>
                </a:lnTo>
                <a:cubicBezTo>
                  <a:pt x="4459776" y="666250"/>
                  <a:pt x="4481044" y="656541"/>
                  <a:pt x="4504162" y="656541"/>
                </a:cubicBezTo>
                <a:cubicBezTo>
                  <a:pt x="4550398" y="656541"/>
                  <a:pt x="4589235" y="695378"/>
                  <a:pt x="4589235" y="741614"/>
                </a:cubicBezTo>
                <a:cubicBezTo>
                  <a:pt x="4589235" y="753173"/>
                  <a:pt x="4586807" y="764269"/>
                  <a:pt x="4582444" y="774412"/>
                </a:cubicBezTo>
                <a:lnTo>
                  <a:pt x="4571497" y="790515"/>
                </a:lnTo>
                <a:lnTo>
                  <a:pt x="4857749" y="1288593"/>
                </a:lnTo>
                <a:lnTo>
                  <a:pt x="4864798" y="1287189"/>
                </a:lnTo>
                <a:cubicBezTo>
                  <a:pt x="4899475" y="1287189"/>
                  <a:pt x="4929990" y="1309035"/>
                  <a:pt x="4943080" y="1339464"/>
                </a:cubicBezTo>
                <a:lnTo>
                  <a:pt x="4944322" y="1345464"/>
                </a:lnTo>
                <a:lnTo>
                  <a:pt x="5528171" y="1345464"/>
                </a:lnTo>
                <a:lnTo>
                  <a:pt x="5533417" y="1319122"/>
                </a:lnTo>
                <a:cubicBezTo>
                  <a:pt x="5546073" y="1288693"/>
                  <a:pt x="5575895" y="1266847"/>
                  <a:pt x="5611959" y="1266847"/>
                </a:cubicBezTo>
                <a:cubicBezTo>
                  <a:pt x="5658193" y="1266847"/>
                  <a:pt x="5697032" y="1305684"/>
                  <a:pt x="5697032" y="1351920"/>
                </a:cubicBezTo>
                <a:cubicBezTo>
                  <a:pt x="5697032" y="1375037"/>
                  <a:pt x="5687322" y="1396306"/>
                  <a:pt x="5671833" y="1411794"/>
                </a:cubicBezTo>
                <a:lnTo>
                  <a:pt x="5663233" y="1417641"/>
                </a:lnTo>
                <a:lnTo>
                  <a:pt x="5948348" y="1913741"/>
                </a:lnTo>
                <a:lnTo>
                  <a:pt x="5949726" y="1912826"/>
                </a:lnTo>
                <a:cubicBezTo>
                  <a:pt x="5959869" y="1908608"/>
                  <a:pt x="5970966" y="1906296"/>
                  <a:pt x="5982524" y="1906296"/>
                </a:cubicBezTo>
                <a:cubicBezTo>
                  <a:pt x="6028760" y="1906296"/>
                  <a:pt x="6067597" y="1945133"/>
                  <a:pt x="6067597" y="1991369"/>
                </a:cubicBezTo>
                <a:cubicBezTo>
                  <a:pt x="6067597" y="2037602"/>
                  <a:pt x="6028760" y="2076441"/>
                  <a:pt x="5982524" y="2076441"/>
                </a:cubicBezTo>
                <a:lnTo>
                  <a:pt x="5965562" y="2072929"/>
                </a:lnTo>
                <a:lnTo>
                  <a:pt x="5670999" y="2583996"/>
                </a:lnTo>
                <a:lnTo>
                  <a:pt x="5673596" y="2587817"/>
                </a:lnTo>
                <a:cubicBezTo>
                  <a:pt x="5677959" y="2597959"/>
                  <a:pt x="5680387" y="2609056"/>
                  <a:pt x="5680387" y="2620615"/>
                </a:cubicBezTo>
                <a:cubicBezTo>
                  <a:pt x="5680387" y="2666849"/>
                  <a:pt x="5641550" y="2705688"/>
                  <a:pt x="5595314" y="2705688"/>
                </a:cubicBezTo>
                <a:cubicBezTo>
                  <a:pt x="5572197" y="2705688"/>
                  <a:pt x="5550928" y="2695978"/>
                  <a:pt x="5535439" y="2680489"/>
                </a:cubicBezTo>
                <a:lnTo>
                  <a:pt x="5527927" y="2669439"/>
                </a:lnTo>
                <a:lnTo>
                  <a:pt x="4944357" y="2669439"/>
                </a:lnTo>
                <a:lnTo>
                  <a:pt x="4943080" y="2675606"/>
                </a:lnTo>
                <a:cubicBezTo>
                  <a:pt x="4929990" y="2706034"/>
                  <a:pt x="4899475" y="2727881"/>
                  <a:pt x="4864798" y="2727881"/>
                </a:cubicBezTo>
                <a:lnTo>
                  <a:pt x="4861531" y="2727204"/>
                </a:lnTo>
                <a:lnTo>
                  <a:pt x="4522913" y="3314707"/>
                </a:lnTo>
                <a:lnTo>
                  <a:pt x="3823916" y="3314707"/>
                </a:lnTo>
                <a:lnTo>
                  <a:pt x="3815027" y="3327783"/>
                </a:lnTo>
                <a:cubicBezTo>
                  <a:pt x="3799538" y="3343272"/>
                  <a:pt x="3778270" y="3352982"/>
                  <a:pt x="3755152" y="3352982"/>
                </a:cubicBezTo>
                <a:lnTo>
                  <a:pt x="3745625" y="3351009"/>
                </a:lnTo>
                <a:lnTo>
                  <a:pt x="3467168" y="3834133"/>
                </a:lnTo>
                <a:lnTo>
                  <a:pt x="3471699" y="3835071"/>
                </a:lnTo>
                <a:cubicBezTo>
                  <a:pt x="3502128" y="3848161"/>
                  <a:pt x="3523975" y="3878676"/>
                  <a:pt x="3523975" y="3913353"/>
                </a:cubicBezTo>
                <a:cubicBezTo>
                  <a:pt x="3523975" y="3959587"/>
                  <a:pt x="3485136" y="3998426"/>
                  <a:pt x="3438902" y="3998426"/>
                </a:cubicBezTo>
                <a:cubicBezTo>
                  <a:pt x="3404224" y="3998426"/>
                  <a:pt x="3373710" y="3976579"/>
                  <a:pt x="3360619" y="3946151"/>
                </a:cubicBezTo>
                <a:lnTo>
                  <a:pt x="3356127" y="3924455"/>
                </a:lnTo>
                <a:lnTo>
                  <a:pt x="2756020" y="3924455"/>
                </a:lnTo>
                <a:lnTo>
                  <a:pt x="2751528" y="3946151"/>
                </a:lnTo>
                <a:cubicBezTo>
                  <a:pt x="2738438" y="3976579"/>
                  <a:pt x="2707923" y="3998426"/>
                  <a:pt x="2673246" y="3998426"/>
                </a:cubicBezTo>
                <a:cubicBezTo>
                  <a:pt x="2627011" y="3998426"/>
                  <a:pt x="2588173" y="3959587"/>
                  <a:pt x="2588173" y="3913353"/>
                </a:cubicBezTo>
                <a:cubicBezTo>
                  <a:pt x="2588173" y="3901794"/>
                  <a:pt x="2590600" y="3890697"/>
                  <a:pt x="2594964" y="3880555"/>
                </a:cubicBezTo>
                <a:lnTo>
                  <a:pt x="2613198" y="3853733"/>
                </a:lnTo>
                <a:lnTo>
                  <a:pt x="2321471" y="3348850"/>
                </a:lnTo>
                <a:lnTo>
                  <a:pt x="2301516" y="3352982"/>
                </a:lnTo>
                <a:cubicBezTo>
                  <a:pt x="2278398" y="3352982"/>
                  <a:pt x="2257129" y="3343272"/>
                  <a:pt x="2241641" y="3327783"/>
                </a:cubicBezTo>
                <a:lnTo>
                  <a:pt x="2232751" y="3314707"/>
                </a:lnTo>
                <a:lnTo>
                  <a:pt x="1657144" y="3314707"/>
                </a:lnTo>
                <a:lnTo>
                  <a:pt x="1641969" y="3337029"/>
                </a:lnTo>
                <a:cubicBezTo>
                  <a:pt x="1626481" y="3352518"/>
                  <a:pt x="1605212" y="3362228"/>
                  <a:pt x="1582094" y="3362228"/>
                </a:cubicBezTo>
                <a:cubicBezTo>
                  <a:pt x="1535860" y="3362228"/>
                  <a:pt x="1497021" y="3323389"/>
                  <a:pt x="1497021" y="3277155"/>
                </a:cubicBezTo>
                <a:cubicBezTo>
                  <a:pt x="1497021" y="3265134"/>
                  <a:pt x="1499448" y="3253806"/>
                  <a:pt x="1503812" y="3243577"/>
                </a:cubicBezTo>
                <a:lnTo>
                  <a:pt x="1504541" y="3242508"/>
                </a:lnTo>
                <a:lnTo>
                  <a:pt x="1205513" y="2724990"/>
                </a:lnTo>
                <a:lnTo>
                  <a:pt x="1187193" y="2722142"/>
                </a:lnTo>
                <a:cubicBezTo>
                  <a:pt x="1163368" y="2714571"/>
                  <a:pt x="1143748" y="2696577"/>
                  <a:pt x="1133930" y="2673756"/>
                </a:cubicBezTo>
                <a:lnTo>
                  <a:pt x="1133036" y="2669439"/>
                </a:lnTo>
                <a:lnTo>
                  <a:pt x="546121" y="2669439"/>
                </a:lnTo>
                <a:lnTo>
                  <a:pt x="532323" y="2689735"/>
                </a:lnTo>
                <a:cubicBezTo>
                  <a:pt x="516834" y="2705224"/>
                  <a:pt x="495567" y="2714934"/>
                  <a:pt x="472448" y="2714934"/>
                </a:cubicBezTo>
                <a:cubicBezTo>
                  <a:pt x="426214" y="2714934"/>
                  <a:pt x="387375" y="2676095"/>
                  <a:pt x="387375" y="2629861"/>
                </a:cubicBezTo>
                <a:cubicBezTo>
                  <a:pt x="387375" y="2617840"/>
                  <a:pt x="389803" y="2606512"/>
                  <a:pt x="394166" y="2596283"/>
                </a:cubicBezTo>
                <a:lnTo>
                  <a:pt x="400111" y="2587565"/>
                </a:lnTo>
                <a:lnTo>
                  <a:pt x="119272" y="2101524"/>
                </a:lnTo>
                <a:lnTo>
                  <a:pt x="117871" y="2102476"/>
                </a:lnTo>
                <a:cubicBezTo>
                  <a:pt x="107729" y="2106839"/>
                  <a:pt x="96632" y="2109267"/>
                  <a:pt x="85073" y="2109267"/>
                </a:cubicBezTo>
                <a:cubicBezTo>
                  <a:pt x="38839" y="2109267"/>
                  <a:pt x="0" y="2070428"/>
                  <a:pt x="0" y="2024194"/>
                </a:cubicBezTo>
                <a:cubicBezTo>
                  <a:pt x="0" y="1976109"/>
                  <a:pt x="38839" y="1939121"/>
                  <a:pt x="85073" y="1939121"/>
                </a:cubicBezTo>
                <a:lnTo>
                  <a:pt x="103219" y="1942878"/>
                </a:lnTo>
                <a:lnTo>
                  <a:pt x="404405" y="1420121"/>
                </a:lnTo>
                <a:lnTo>
                  <a:pt x="394166" y="1405060"/>
                </a:lnTo>
                <a:cubicBezTo>
                  <a:pt x="389803" y="1394917"/>
                  <a:pt x="387375" y="1383821"/>
                  <a:pt x="387375" y="1372262"/>
                </a:cubicBezTo>
                <a:cubicBezTo>
                  <a:pt x="387375" y="1324178"/>
                  <a:pt x="426214" y="1287189"/>
                  <a:pt x="472448" y="1287189"/>
                </a:cubicBezTo>
                <a:cubicBezTo>
                  <a:pt x="507125" y="1287189"/>
                  <a:pt x="537640" y="1309035"/>
                  <a:pt x="550730" y="1339464"/>
                </a:cubicBezTo>
                <a:lnTo>
                  <a:pt x="551972" y="1345464"/>
                </a:lnTo>
                <a:lnTo>
                  <a:pt x="1116914" y="1345464"/>
                </a:lnTo>
                <a:lnTo>
                  <a:pt x="1116043" y="1342672"/>
                </a:lnTo>
                <a:cubicBezTo>
                  <a:pt x="1116043" y="1296435"/>
                  <a:pt x="1153031" y="1257599"/>
                  <a:pt x="1201116" y="1257599"/>
                </a:cubicBezTo>
                <a:lnTo>
                  <a:pt x="1225529" y="1262653"/>
                </a:lnTo>
                <a:lnTo>
                  <a:pt x="1509279" y="770162"/>
                </a:lnTo>
                <a:lnTo>
                  <a:pt x="1494566" y="748520"/>
                </a:lnTo>
                <a:cubicBezTo>
                  <a:pt x="1490202" y="738377"/>
                  <a:pt x="1487775" y="727281"/>
                  <a:pt x="1487775" y="715722"/>
                </a:cubicBezTo>
                <a:cubicBezTo>
                  <a:pt x="1487775" y="667637"/>
                  <a:pt x="1526614" y="630649"/>
                  <a:pt x="1572848" y="630649"/>
                </a:cubicBezTo>
                <a:cubicBezTo>
                  <a:pt x="1607525" y="630649"/>
                  <a:pt x="1638040" y="652495"/>
                  <a:pt x="1651130" y="682924"/>
                </a:cubicBezTo>
                <a:lnTo>
                  <a:pt x="1655904" y="705978"/>
                </a:lnTo>
                <a:lnTo>
                  <a:pt x="2252137" y="705978"/>
                </a:lnTo>
                <a:lnTo>
                  <a:pt x="2258422" y="685130"/>
                </a:lnTo>
                <a:cubicBezTo>
                  <a:pt x="2267460" y="671530"/>
                  <a:pt x="2280333" y="660629"/>
                  <a:pt x="2295678" y="654084"/>
                </a:cubicBezTo>
                <a:lnTo>
                  <a:pt x="2326693" y="647811"/>
                </a:lnTo>
                <a:lnTo>
                  <a:pt x="2610356" y="155470"/>
                </a:lnTo>
                <a:lnTo>
                  <a:pt x="2594877" y="144947"/>
                </a:lnTo>
                <a:cubicBezTo>
                  <a:pt x="2579388" y="129458"/>
                  <a:pt x="2569679" y="108190"/>
                  <a:pt x="2569679" y="85072"/>
                </a:cubicBezTo>
                <a:cubicBezTo>
                  <a:pt x="2569679" y="38836"/>
                  <a:pt x="2608517" y="0"/>
                  <a:pt x="2654752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타원 55">
            <a:extLst>
              <a:ext uri="{FF2B5EF4-FFF2-40B4-BE49-F238E27FC236}">
                <a16:creationId xmlns:a16="http://schemas.microsoft.com/office/drawing/2014/main" id="{D7D55D5F-B960-A424-DA59-B34AB24CAE7E}"/>
              </a:ext>
            </a:extLst>
          </p:cNvPr>
          <p:cNvSpPr/>
          <p:nvPr/>
        </p:nvSpPr>
        <p:spPr>
          <a:xfrm>
            <a:off x="9502670" y="3092655"/>
            <a:ext cx="930108" cy="941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타원 56">
            <a:extLst>
              <a:ext uri="{FF2B5EF4-FFF2-40B4-BE49-F238E27FC236}">
                <a16:creationId xmlns:a16="http://schemas.microsoft.com/office/drawing/2014/main" id="{F4AAA417-5CFB-F149-CAB9-F4E20406190A}"/>
              </a:ext>
            </a:extLst>
          </p:cNvPr>
          <p:cNvSpPr/>
          <p:nvPr/>
        </p:nvSpPr>
        <p:spPr>
          <a:xfrm>
            <a:off x="9489412" y="4380164"/>
            <a:ext cx="1073953" cy="10372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타원 58">
            <a:extLst>
              <a:ext uri="{FF2B5EF4-FFF2-40B4-BE49-F238E27FC236}">
                <a16:creationId xmlns:a16="http://schemas.microsoft.com/office/drawing/2014/main" id="{88312F8A-68BB-BC64-786A-920BEFBC3CEC}"/>
              </a:ext>
            </a:extLst>
          </p:cNvPr>
          <p:cNvSpPr/>
          <p:nvPr/>
        </p:nvSpPr>
        <p:spPr>
          <a:xfrm>
            <a:off x="7627382" y="2933920"/>
            <a:ext cx="966182" cy="1023725"/>
          </a:xfrm>
          <a:prstGeom prst="ellipse">
            <a:avLst/>
          </a:prstGeom>
          <a:solidFill>
            <a:srgbClr val="57C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59">
            <a:extLst>
              <a:ext uri="{FF2B5EF4-FFF2-40B4-BE49-F238E27FC236}">
                <a16:creationId xmlns:a16="http://schemas.microsoft.com/office/drawing/2014/main" id="{2ABB48E8-5DF9-A840-63A0-8E9A984C7775}"/>
              </a:ext>
            </a:extLst>
          </p:cNvPr>
          <p:cNvSpPr/>
          <p:nvPr/>
        </p:nvSpPr>
        <p:spPr>
          <a:xfrm>
            <a:off x="10593281" y="3802122"/>
            <a:ext cx="916358" cy="900960"/>
          </a:xfrm>
          <a:prstGeom prst="ellipse">
            <a:avLst/>
          </a:prstGeom>
          <a:solidFill>
            <a:srgbClr val="F4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3D45B01-BFB2-0915-C0ED-C158DF158D1F}"/>
              </a:ext>
            </a:extLst>
          </p:cNvPr>
          <p:cNvSpPr>
            <a:spLocks noChangeAspect="1"/>
          </p:cNvSpPr>
          <p:nvPr/>
        </p:nvSpPr>
        <p:spPr>
          <a:xfrm rot="15093260" flipH="1">
            <a:off x="9884425" y="4580092"/>
            <a:ext cx="296839" cy="789261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EF42B7D-4E39-A94B-6E00-6B3262CEC870}"/>
              </a:ext>
            </a:extLst>
          </p:cNvPr>
          <p:cNvSpPr/>
          <p:nvPr/>
        </p:nvSpPr>
        <p:spPr>
          <a:xfrm>
            <a:off x="9753751" y="3271143"/>
            <a:ext cx="507764" cy="55224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Freeform: Shape 256">
            <a:extLst>
              <a:ext uri="{FF2B5EF4-FFF2-40B4-BE49-F238E27FC236}">
                <a16:creationId xmlns:a16="http://schemas.microsoft.com/office/drawing/2014/main" id="{2727A72F-9EB8-4F67-2A9B-AB465B50EA73}"/>
              </a:ext>
            </a:extLst>
          </p:cNvPr>
          <p:cNvSpPr/>
          <p:nvPr/>
        </p:nvSpPr>
        <p:spPr>
          <a:xfrm>
            <a:off x="7879822" y="3213046"/>
            <a:ext cx="510773" cy="526730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38B8E1-CB08-6944-A58A-73EAE4D96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34" y="3844972"/>
            <a:ext cx="758461" cy="7584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BB19E6-4275-CA56-6DC0-5024CA830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59" y="4007147"/>
            <a:ext cx="1040651" cy="10125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A4A4130-A3D3-5002-D78D-1DB445B92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51" y="3972927"/>
            <a:ext cx="2192173" cy="241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ADCF446-7C5D-0DB7-EB18-992FC9070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9673" y="4120623"/>
            <a:ext cx="1191822" cy="139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84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3CBAB9-6BDD-D702-B1B3-F67105689B3F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Rôle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Rapporteur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AB357-4EC0-1BFD-FC18-5C1C9E5CF118}"/>
              </a:ext>
            </a:extLst>
          </p:cNvPr>
          <p:cNvSpPr txBox="1"/>
          <p:nvPr/>
        </p:nvSpPr>
        <p:spPr>
          <a:xfrm>
            <a:off x="4409211" y="1060381"/>
            <a:ext cx="783820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Cré une nouvelle fiche MDO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Consulte / modifie les fiches des cas suspects, non encore traitées par le Laboratoire/SEMEP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Consulte les fiches confirmées/infirmées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Recherche une fiche MDO (niveau national)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Accède aux statistiques de l’établissement sur les données MDO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Reçoit une notification lorsque la fiche est confirmée/infirmée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Reçoit une notification au cas où le Superviseur SEMEP annule les données Laboratoire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Reçoit une notification nationale/régionales des autorités sanitaires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A0C1F-5CE1-4AEA-452B-6E08048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E74E16-0DD2-C758-99E0-11964CAC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" b="96780" l="3125" r="95625">
                        <a14:foregroundMark x1="24531" y1="43326" x2="24531" y2="43326"/>
                        <a14:foregroundMark x1="26374" y1="26244" x2="27187" y2="17213"/>
                        <a14:foregroundMark x1="26202" y1="28150" x2="26351" y2="26492"/>
                        <a14:foregroundMark x1="25938" y1="31089" x2="26098" y2="29309"/>
                        <a14:foregroundMark x1="27187" y1="17213" x2="35260" y2="10773"/>
                        <a14:foregroundMark x1="35260" y1="10773" x2="36510" y2="34836"/>
                        <a14:foregroundMark x1="36510" y1="34836" x2="39948" y2="45960"/>
                        <a14:foregroundMark x1="39948" y1="45960" x2="40990" y2="47482"/>
                        <a14:foregroundMark x1="24635" y1="7494" x2="25052" y2="7611"/>
                        <a14:foregroundMark x1="30312" y1="6850" x2="40781" y2="10773"/>
                        <a14:foregroundMark x1="40781" y1="10773" x2="26406" y2="8431"/>
                        <a14:foregroundMark x1="26406" y1="8431" x2="23542" y2="16101"/>
                        <a14:foregroundMark x1="23385" y1="15632" x2="30312" y2="4333"/>
                        <a14:foregroundMark x1="30312" y1="4333" x2="35729" y2="1756"/>
                        <a14:foregroundMark x1="32448" y1="72073" x2="29323" y2="75585"/>
                        <a14:foregroundMark x1="8750" y1="67916" x2="8385" y2="81967"/>
                        <a14:foregroundMark x1="8385" y1="81967" x2="7760" y2="83080"/>
                        <a14:foregroundMark x1="6354" y1="77986" x2="6979" y2="62763"/>
                        <a14:foregroundMark x1="6979" y1="62763" x2="18229" y2="62412"/>
                        <a14:foregroundMark x1="18229" y1="62412" x2="29375" y2="63466"/>
                        <a14:foregroundMark x1="29375" y1="63466" x2="12396" y2="60129"/>
                        <a14:foregroundMark x1="12396" y1="60129" x2="9167" y2="60714"/>
                        <a14:foregroundMark x1="3229" y1="89930" x2="39688" y2="93735"/>
                        <a14:foregroundMark x1="67083" y1="85129" x2="77500" y2="81850"/>
                        <a14:foregroundMark x1="77500" y1="81850" x2="79063" y2="57494"/>
                        <a14:foregroundMark x1="79063" y1="57494" x2="64844" y2="71604"/>
                        <a14:foregroundMark x1="64844" y1="71604" x2="68073" y2="78923"/>
                        <a14:foregroundMark x1="73333" y1="79742" x2="83542" y2="70843"/>
                        <a14:foregroundMark x1="83542" y1="70843" x2="68594" y2="67272"/>
                        <a14:foregroundMark x1="68594" y1="67272" x2="72240" y2="79977"/>
                        <a14:foregroundMark x1="72240" y1="79977" x2="66094" y2="83548"/>
                        <a14:foregroundMark x1="67917" y1="90749" x2="78854" y2="94379"/>
                        <a14:foregroundMark x1="78854" y1="94379" x2="82240" y2="93091"/>
                        <a14:foregroundMark x1="89479" y1="96780" x2="58438" y2="95023"/>
                        <a14:foregroundMark x1="93438" y1="54977" x2="95729" y2="93267"/>
                        <a14:foregroundMark x1="84688" y1="51815" x2="73385" y2="38876"/>
                        <a14:foregroundMark x1="73385" y1="38876" x2="71875" y2="24356"/>
                        <a14:foregroundMark x1="71875" y1="24356" x2="73177" y2="18150"/>
                        <a14:foregroundMark x1="81094" y1="18501" x2="82813" y2="7963"/>
                        <a14:foregroundMark x1="81979" y1="44965" x2="75000" y2="61241"/>
                        <a14:foregroundMark x1="31875" y1="48595" x2="29479" y2="38232"/>
                        <a14:foregroundMark x1="20833" y1="52283" x2="20417" y2="44789"/>
                        <a14:foregroundMark x1="45365" y1="54684" x2="44531" y2="47834"/>
                        <a14:foregroundMark x1="48646" y1="46253" x2="41823" y2="42564"/>
                        <a14:foregroundMark x1="48229" y1="40340" x2="39531" y2="35539"/>
                        <a14:foregroundMark x1="26771" y1="36827" x2="20677" y2="35539"/>
                        <a14:foregroundMark x1="27187" y1="39871" x2="16719" y2="44965"/>
                        <a14:foregroundMark x1="16719" y1="44965" x2="16719" y2="44965"/>
                        <a14:foregroundMark x1="26927" y1="40164" x2="17865" y2="47834"/>
                        <a14:foregroundMark x1="37708" y1="3337" x2="25469" y2="3279"/>
                        <a14:foregroundMark x1="25469" y1="3279" x2="23802" y2="7611"/>
                        <a14:foregroundMark x1="30312" y1="937" x2="29479" y2="761"/>
                        <a14:foregroundMark x1="67344" y1="19906" x2="64792" y2="12881"/>
                        <a14:foregroundMark x1="73177" y1="18794" x2="77865" y2="13232"/>
                        <a14:foregroundMark x1="40000" y1="2518" x2="30052" y2="585"/>
                        <a14:foregroundMark x1="40104" y1="4098" x2="42813" y2="6674"/>
                        <a14:foregroundMark x1="36406" y1="38232" x2="29896" y2="30621"/>
                        <a14:foregroundMark x1="30312" y1="89110" x2="48333" y2="87529"/>
                        <a14:foregroundMark x1="43073" y1="96311" x2="50208" y2="85304"/>
                        <a14:foregroundMark x1="45938" y1="79391" x2="45104" y2="69965"/>
                        <a14:foregroundMark x1="4479" y1="85304" x2="12604" y2="76054"/>
                        <a14:foregroundMark x1="9635" y1="71077" x2="13958" y2="54859"/>
                        <a14:foregroundMark x1="13958" y1="54859" x2="14583" y2="53864"/>
                        <a14:foregroundMark x1="18698" y1="68208" x2="16719" y2="52927"/>
                        <a14:foregroundMark x1="25365" y1="52459" x2="36719" y2="42213"/>
                        <a14:foregroundMark x1="36719" y1="42213" x2="37135" y2="42213"/>
                        <a14:foregroundMark x1="67500" y1="92506" x2="53438" y2="83841"/>
                        <a14:foregroundMark x1="64375" y1="47482" x2="69479" y2="44321"/>
                        <a14:backgroundMark x1="18281" y1="33665" x2="19375" y2="33431"/>
                        <a14:backgroundMark x1="25104" y1="29157" x2="16771" y2="33782"/>
                        <a14:backgroundMark x1="16771" y1="33782" x2="15052" y2="34192"/>
                        <a14:backgroundMark x1="26510" y1="27635" x2="24844" y2="27400"/>
                        <a14:backgroundMark x1="25833" y1="28396" x2="18229" y2="32319"/>
                        <a14:backgroundMark x1="18229" y1="32319" x2="17969" y2="32787"/>
                        <a14:backgroundMark x1="17969" y1="34309" x2="14479" y2="35656"/>
                        <a14:backgroundMark x1="26302" y1="28044" x2="25625" y2="26698"/>
                        <a14:backgroundMark x1="17760" y1="33899" x2="12969" y2="37237"/>
                        <a14:backgroundMark x1="24323" y1="26171" x2="25208" y2="25468"/>
                        <a14:backgroundMark x1="26719" y1="27927" x2="26510" y2="26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135" y="2652991"/>
            <a:ext cx="3023119" cy="26893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7798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314">
        <p15:prstTrans prst="pageCurlDouble"/>
      </p:transition>
    </mc:Choice>
    <mc:Fallback>
      <p:transition spd="slow" advTm="10331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3CBAB9-6BDD-D702-B1B3-F67105689B3F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Rôle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Laboratoire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AB357-4EC0-1BFD-FC18-5C1C9E5CF118}"/>
              </a:ext>
            </a:extLst>
          </p:cNvPr>
          <p:cNvSpPr txBox="1"/>
          <p:nvPr/>
        </p:nvSpPr>
        <p:spPr>
          <a:xfrm>
            <a:off x="4353793" y="2589636"/>
            <a:ext cx="783820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Reçoit les fiches MDO des cas suspects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Renseigne les résultats d’analyses biologiques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Emet des remarques au cas où il ne peut pas réalise les analyses demandées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A0C1F-5CE1-4AEA-452B-6E08048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9709E73-AD86-6B76-E81E-622109A25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27" t="18580" r="19530" b="21418"/>
          <a:stretch/>
        </p:blipFill>
        <p:spPr>
          <a:xfrm>
            <a:off x="957105" y="2599014"/>
            <a:ext cx="2958072" cy="2800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80552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314">
        <p15:prstTrans prst="pageCurlDouble"/>
      </p:transition>
    </mc:Choice>
    <mc:Fallback>
      <p:transition spd="slow" advTm="10331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3CBAB9-6BDD-D702-B1B3-F67105689B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Rôle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Superviseur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SEMEP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AB357-4EC0-1BFD-FC18-5C1C9E5CF118}"/>
              </a:ext>
            </a:extLst>
          </p:cNvPr>
          <p:cNvSpPr txBox="1"/>
          <p:nvPr/>
        </p:nvSpPr>
        <p:spPr>
          <a:xfrm>
            <a:off x="4146176" y="1588526"/>
            <a:ext cx="78382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1700" dirty="0"/>
              <a:t>Reçoit les fiches MDO des cas suspects renseignées par le Laboratoire associé à son établissement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Reçoit des notifications au cas où le laboratoire a renseigné les résultats d’analyse d’une fiche déclarée par son établissement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Examine les résultats enregistrés et confirme ou infirme le cas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Emet des remarques au cas où il ne peut pas décider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Annule les analyses du laboratoire et renvoie la fiche au Rapporteur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Consulte les cas suspects/confirmés/infirmés/décès, déclarés par son établissement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Consulte les statistiques des déclarations MDO de l’établissement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Reçoit une notification nationale/régionale des autorités sanitaires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A0C1F-5CE1-4AEA-452B-6E08048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145D87-7FF1-9031-7656-FC0E0FB23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313" l="9688" r="90000">
                        <a14:foregroundMark x1="65625" y1="32969" x2="65625" y2="32969"/>
                        <a14:foregroundMark x1="43125" y1="79219" x2="43125" y2="79219"/>
                        <a14:foregroundMark x1="34375" y1="79844" x2="34375" y2="79844"/>
                        <a14:foregroundMark x1="32344" y1="71250" x2="36563" y2="72656"/>
                        <a14:foregroundMark x1="30781" y1="72656" x2="55313" y2="67344"/>
                        <a14:foregroundMark x1="55313" y1="67344" x2="46406" y2="68438"/>
                        <a14:foregroundMark x1="76406" y1="73125" x2="49375" y2="81094"/>
                        <a14:foregroundMark x1="54531" y1="80625" x2="61250" y2="73125"/>
                        <a14:foregroundMark x1="61250" y1="73125" x2="60938" y2="70156"/>
                        <a14:foregroundMark x1="72656" y1="69844" x2="63281" y2="71406"/>
                        <a14:foregroundMark x1="63281" y1="71406" x2="62813" y2="70938"/>
                        <a14:foregroundMark x1="64063" y1="69531" x2="61094" y2="70313"/>
                        <a14:foregroundMark x1="78906" y1="47813" x2="74531" y2="56563"/>
                        <a14:foregroundMark x1="74531" y1="56563" x2="71094" y2="55781"/>
                        <a14:foregroundMark x1="73750" y1="50313" x2="66094" y2="63281"/>
                        <a14:foregroundMark x1="33594" y1="54063" x2="44063" y2="63125"/>
                        <a14:foregroundMark x1="44063" y1="63125" x2="46094" y2="73750"/>
                        <a14:foregroundMark x1="46094" y1="73750" x2="39844" y2="67344"/>
                        <a14:foregroundMark x1="39844" y1="67344" x2="34219" y2="72969"/>
                        <a14:foregroundMark x1="34219" y1="72969" x2="43438" y2="77344"/>
                        <a14:foregroundMark x1="43438" y1="77344" x2="46250" y2="74844"/>
                        <a14:foregroundMark x1="45781" y1="79844" x2="35781" y2="77031"/>
                        <a14:foregroundMark x1="35781" y1="77031" x2="39844" y2="78125"/>
                        <a14:foregroundMark x1="47813" y1="83125" x2="37344" y2="80156"/>
                        <a14:foregroundMark x1="37344" y1="80156" x2="36250" y2="77344"/>
                        <a14:foregroundMark x1="42344" y1="82969" x2="33281" y2="79063"/>
                        <a14:foregroundMark x1="33281" y1="79063" x2="36250" y2="75156"/>
                        <a14:foregroundMark x1="62500" y1="66563" x2="58594" y2="66406"/>
                        <a14:foregroundMark x1="63281" y1="63594" x2="63125" y2="61875"/>
                        <a14:foregroundMark x1="69531" y1="70313" x2="52500" y2="86719"/>
                        <a14:foregroundMark x1="70625" y1="75156" x2="58125" y2="83594"/>
                        <a14:foregroundMark x1="65625" y1="28125" x2="65469" y2="38281"/>
                        <a14:foregroundMark x1="62187" y1="8438" x2="50625" y2="9531"/>
                        <a14:foregroundMark x1="50625" y1="9531" x2="51094" y2="10156"/>
                        <a14:foregroundMark x1="9844" y1="54844" x2="9688" y2="46406"/>
                        <a14:foregroundMark x1="89375" y1="44531" x2="90000" y2="52656"/>
                        <a14:foregroundMark x1="55781" y1="90156" x2="47969" y2="90313"/>
                        <a14:foregroundMark x1="40313" y1="11719" x2="64844" y2="13594"/>
                        <a14:foregroundMark x1="63594" y1="32188" x2="28125" y2="40469"/>
                        <a14:foregroundMark x1="32656" y1="60938" x2="61406" y2="61875"/>
                        <a14:foregroundMark x1="39531" y1="89375" x2="37344" y2="71250"/>
                        <a14:foregroundMark x1="39219" y1="82344" x2="73594" y2="70625"/>
                        <a14:foregroundMark x1="61875" y1="80938" x2="67188" y2="61094"/>
                        <a14:foregroundMark x1="67188" y1="61094" x2="67656" y2="6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15" y="2140445"/>
            <a:ext cx="3479961" cy="34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2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314">
        <p15:prstTrans prst="pageCurlDouble"/>
      </p:transition>
    </mc:Choice>
    <mc:Fallback>
      <p:transition spd="slow" advTm="10331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3CBAB9-6BDD-D702-B1B3-F67105689B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Rôle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Superviseur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SEMEP-EPSP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AB357-4EC0-1BFD-FC18-5C1C9E5CF118}"/>
              </a:ext>
            </a:extLst>
          </p:cNvPr>
          <p:cNvSpPr txBox="1"/>
          <p:nvPr/>
        </p:nvSpPr>
        <p:spPr>
          <a:xfrm>
            <a:off x="5849007" y="2657013"/>
            <a:ext cx="611592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1700" b="1" dirty="0"/>
              <a:t>Mêmes droits d’accès que le superviseur SEMEP de l’établissement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Consulte les cas suspects/</a:t>
            </a:r>
            <a:r>
              <a:rPr lang="fr-FR" sz="1700" dirty="0" err="1"/>
              <a:t>cofirmés</a:t>
            </a:r>
            <a:r>
              <a:rPr lang="fr-FR" sz="1700" dirty="0"/>
              <a:t> des établissements localisés dans les communes de l’EPSP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Accède au Tableaux de bord des cas suspects/infirmés/décès des établissements localisés dans les communes de l’EPSP</a:t>
            </a:r>
          </a:p>
          <a:p>
            <a:pPr marL="457200" indent="-457200">
              <a:buFont typeface="+mj-lt"/>
              <a:buAutoNum type="arabicPeriod"/>
            </a:pPr>
            <a:endParaRPr lang="fr-FR" sz="1700" dirty="0"/>
          </a:p>
          <a:p>
            <a:pPr marL="457200" indent="-457200">
              <a:buFont typeface="+mj-lt"/>
              <a:buAutoNum type="arabicPeriod"/>
            </a:pPr>
            <a:r>
              <a:rPr lang="fr-FR" sz="1700" dirty="0"/>
              <a:t>Accède au tableau de bord des signes cliniques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A0C1F-5CE1-4AEA-452B-6E08048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553C6A-527B-C4B8-15CD-CD60C51F5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89864" l="1000" r="99000">
                        <a14:foregroundMark x1="58800" y1="42300" x2="58800" y2="42300"/>
                        <a14:foregroundMark x1="89200" y1="53021" x2="89200" y2="53021"/>
                        <a14:foregroundMark x1="94800" y1="70175" x2="94800" y2="70175"/>
                        <a14:foregroundMark x1="98200" y1="65107" x2="98200" y2="65107"/>
                        <a14:foregroundMark x1="88000" y1="61014" x2="89000" y2="61014"/>
                        <a14:foregroundMark x1="81400" y1="62378" x2="81400" y2="62378"/>
                        <a14:foregroundMark x1="9000" y1="43860" x2="9000" y2="43860"/>
                        <a14:foregroundMark x1="10200" y1="43860" x2="10200" y2="43860"/>
                        <a14:foregroundMark x1="90200" y1="46979" x2="90200" y2="46979"/>
                        <a14:foregroundMark x1="88400" y1="51072" x2="88400" y2="51072"/>
                        <a14:foregroundMark x1="87800" y1="63548" x2="87800" y2="63548"/>
                        <a14:foregroundMark x1="42200" y1="72515" x2="42200" y2="72515"/>
                        <a14:foregroundMark x1="45800" y1="72904" x2="45800" y2="72904"/>
                        <a14:foregroundMark x1="30600" y1="72710" x2="30600" y2="72710"/>
                        <a14:foregroundMark x1="4800" y1="42105" x2="4800" y2="42105"/>
                        <a14:foregroundMark x1="10800" y1="38402" x2="10800" y2="38402"/>
                        <a14:foregroundMark x1="89400" y1="33723" x2="89400" y2="33723"/>
                        <a14:foregroundMark x1="89600" y1="29825" x2="89600" y2="29825"/>
                        <a14:foregroundMark x1="6400" y1="65107" x2="6400" y2="65107"/>
                        <a14:foregroundMark x1="11600" y1="39961" x2="11600" y2="39961"/>
                        <a14:foregroundMark x1="7200" y1="50097" x2="7200" y2="50097"/>
                        <a14:foregroundMark x1="1000" y1="62963" x2="1000" y2="62963"/>
                        <a14:foregroundMark x1="44000" y1="72320" x2="44000" y2="72320"/>
                        <a14:foregroundMark x1="37000" y1="74074" x2="37000" y2="74074"/>
                        <a14:foregroundMark x1="19600" y1="73879" x2="19600" y2="73879"/>
                        <a14:foregroundMark x1="15400" y1="73684" x2="15400" y2="73684"/>
                        <a14:foregroundMark x1="13800" y1="73684" x2="13800" y2="73684"/>
                        <a14:foregroundMark x1="13400" y1="65887" x2="13400" y2="65887"/>
                        <a14:foregroundMark x1="13000" y1="65887" x2="13000" y2="65887"/>
                        <a14:foregroundMark x1="13800" y1="43275" x2="13800" y2="43275"/>
                        <a14:foregroundMark x1="53600" y1="50487" x2="53600" y2="50487"/>
                        <a14:foregroundMark x1="55600" y1="50682" x2="55600" y2="50682"/>
                        <a14:foregroundMark x1="89400" y1="32359" x2="89400" y2="32359"/>
                        <a14:foregroundMark x1="89000" y1="29435" x2="89000" y2="29435"/>
                        <a14:foregroundMark x1="65200" y1="29240" x2="65200" y2="29240"/>
                        <a14:foregroundMark x1="53200" y1="80117" x2="53200" y2="80117"/>
                        <a14:foregroundMark x1="54200" y1="65497" x2="54200" y2="65497"/>
                        <a14:foregroundMark x1="43000" y1="70175" x2="43000" y2="70175"/>
                        <a14:foregroundMark x1="56400" y1="50292" x2="56400" y2="50292"/>
                        <a14:foregroundMark x1="56400" y1="50292" x2="56400" y2="50292"/>
                        <a14:foregroundMark x1="56400" y1="50292" x2="56400" y2="50292"/>
                        <a14:foregroundMark x1="59200" y1="50292" x2="59200" y2="50292"/>
                        <a14:foregroundMark x1="61400" y1="50487" x2="61400" y2="50487"/>
                        <a14:foregroundMark x1="61800" y1="50877" x2="54600" y2="50877"/>
                        <a14:foregroundMark x1="52800" y1="50487" x2="54000" y2="33138"/>
                        <a14:foregroundMark x1="56400" y1="29435" x2="66000" y2="29240"/>
                        <a14:foregroundMark x1="67000" y1="29435" x2="89200" y2="30799"/>
                        <a14:foregroundMark x1="90200" y1="31579" x2="86400" y2="50097"/>
                        <a14:foregroundMark x1="55400" y1="29825" x2="57200" y2="45224"/>
                        <a14:foregroundMark x1="89800" y1="49513" x2="91200" y2="30409"/>
                        <a14:foregroundMark x1="9200" y1="52437" x2="10600" y2="38402"/>
                        <a14:foregroundMark x1="7000" y1="44055" x2="9000" y2="34503"/>
                        <a14:foregroundMark x1="7600" y1="69981" x2="3800" y2="58869"/>
                        <a14:foregroundMark x1="62000" y1="62573" x2="80600" y2="61598"/>
                        <a14:foregroundMark x1="52800" y1="61598" x2="73000" y2="61988"/>
                        <a14:foregroundMark x1="73000" y1="61988" x2="92200" y2="61404"/>
                        <a14:foregroundMark x1="92200" y1="61404" x2="98200" y2="62768"/>
                        <a14:foregroundMark x1="99000" y1="61793" x2="82800" y2="62378"/>
                        <a14:foregroundMark x1="92200" y1="62963" x2="68400" y2="64327"/>
                        <a14:foregroundMark x1="68400" y1="64327" x2="78800" y2="61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083" y="1643832"/>
            <a:ext cx="4762500" cy="488632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A9E9811-37FD-3840-8ECE-D92CDFBE0C44}"/>
              </a:ext>
            </a:extLst>
          </p:cNvPr>
          <p:cNvSpPr/>
          <p:nvPr/>
        </p:nvSpPr>
        <p:spPr>
          <a:xfrm>
            <a:off x="2645061" y="2897310"/>
            <a:ext cx="598301" cy="59830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914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314">
        <p15:prstTrans prst="pageCurlDouble"/>
      </p:transition>
    </mc:Choice>
    <mc:Fallback>
      <p:transition spd="slow" advTm="10331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AA07E94-43F0-9833-4634-67DA0B27ED27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Alertes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intelligentes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EBF10BC-15C7-9150-8C2F-CE5F18455733}"/>
              </a:ext>
            </a:extLst>
          </p:cNvPr>
          <p:cNvSpPr txBox="1"/>
          <p:nvPr/>
        </p:nvSpPr>
        <p:spPr>
          <a:xfrm>
            <a:off x="6096000" y="1596051"/>
            <a:ext cx="56726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Réseau de neurones pour la veille sanitaire </a:t>
            </a:r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(entraîné pour détecter un début d’épidémie, sur la base d’une prolifération des signes cliniques captés. Capable de distinguer entre situation « normale » et « épidémique 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Diffusion des alertes aux responsables de la santé désignés </a:t>
            </a:r>
            <a:r>
              <a:rPr lang="fr-FR" sz="2000" dirty="0">
                <a:solidFill>
                  <a:schemeClr val="bg1">
                    <a:lumMod val="65000"/>
                  </a:schemeClr>
                </a:solidFill>
              </a:rPr>
              <a:t>(pour les informer au même moment d’un éventuel début d’épidémie)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C604B5-5D2D-8390-CEAC-DE6A37A45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22" y="5071490"/>
            <a:ext cx="2438385" cy="139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099CFA-EB13-DB0D-66F5-1AF45E772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6421" y="2901797"/>
            <a:ext cx="946432" cy="7116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7F2A5F-3414-C790-F240-652B99640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05" y="3544754"/>
            <a:ext cx="1191822" cy="13939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9CF0C7-6E76-75CD-A7D0-82DD71F10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84" y="3613477"/>
            <a:ext cx="1736614" cy="173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6926EBB-9303-87B9-7F90-B2609C42D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33" y="1371770"/>
            <a:ext cx="2347565" cy="190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FA51C3-3ECE-5F86-E52F-315FF996E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18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ZoneTexte 370">
            <a:extLst>
              <a:ext uri="{FF2B5EF4-FFF2-40B4-BE49-F238E27FC236}">
                <a16:creationId xmlns:a16="http://schemas.microsoft.com/office/drawing/2014/main" id="{6E79CE75-6024-1715-AE52-8894823343A9}"/>
              </a:ext>
            </a:extLst>
          </p:cNvPr>
          <p:cNvSpPr txBox="1"/>
          <p:nvPr/>
        </p:nvSpPr>
        <p:spPr>
          <a:xfrm>
            <a:off x="8972591" y="1595846"/>
            <a:ext cx="32194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/>
          </a:p>
          <a:p>
            <a:r>
              <a:rPr lang="fr-FR" sz="2000" b="1" dirty="0"/>
              <a:t>Edition des cartes épidémiologiques en ligne</a:t>
            </a:r>
            <a:r>
              <a:rPr lang="fr-FR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Par thème (ex: Signes cliniques, taux d’incidence)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Par filtre (national, wilayas, communes, et périodes)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D8143D-8FF8-0B68-FFDA-9CCA12CA2F01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Cartographie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épidémiologique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B110FC-F5CB-C166-D37A-3013CC56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63" y="120511"/>
            <a:ext cx="812985" cy="8129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0EA4FE-EE02-A02B-6A9C-8F3131CCB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0" y="1349131"/>
            <a:ext cx="3846987" cy="3713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6EEDA9-187C-361A-6F7A-5B002E9E8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595" y="2381121"/>
            <a:ext cx="4628572" cy="420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499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nregistrement d’écran 7">
            <a:hlinkClick r:id="" action="ppaction://media"/>
            <a:extLst>
              <a:ext uri="{FF2B5EF4-FFF2-40B4-BE49-F238E27FC236}">
                <a16:creationId xmlns:a16="http://schemas.microsoft.com/office/drawing/2014/main" id="{45855E32-5B4E-4C35-18E3-07FCB317E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49" y="263330"/>
            <a:ext cx="10271125" cy="62424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6E7983-FEFB-91D7-C451-0FD4EE135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63" y="120511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1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8197">
        <p15:prstTrans prst="pageCurlDouble"/>
      </p:transition>
    </mc:Choice>
    <mc:Fallback>
      <p:transition spd="slow" advTm="158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43999A7-C5DD-0E42-044A-EAC148DD1948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Sensibilisation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professionnels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privés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825532-47C6-2B97-3EEF-4FF2F11EC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63" y="120511"/>
            <a:ext cx="812985" cy="8129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A77D007-44DD-ACE4-000F-4999D7E4523A}"/>
              </a:ext>
            </a:extLst>
          </p:cNvPr>
          <p:cNvSpPr txBox="1"/>
          <p:nvPr/>
        </p:nvSpPr>
        <p:spPr>
          <a:xfrm>
            <a:off x="7259969" y="2188523"/>
            <a:ext cx="46149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Diffuser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informations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et conseils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ciblés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par region,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en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cas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d'épidémie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sz="2400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Application mobile pour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accéder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rapidement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aux conseils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personnalisés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sz="2400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Protocoles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médicaux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harmonisés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pour les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professionnels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de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santé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0D0D0D"/>
                </a:solidFill>
                <a:latin typeface="Söhne"/>
              </a:rPr>
              <a:t>notament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 les </a:t>
            </a:r>
            <a:r>
              <a:rPr lang="en-GB" sz="2400" dirty="0" err="1">
                <a:solidFill>
                  <a:srgbClr val="0D0D0D"/>
                </a:solidFill>
                <a:latin typeface="Söhne"/>
              </a:rPr>
              <a:t>privés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.</a:t>
            </a:r>
            <a:endParaRPr lang="en-GB" sz="24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E601C7B-054F-3079-F311-867B49456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25"/>
          <a:stretch/>
        </p:blipFill>
        <p:spPr>
          <a:xfrm>
            <a:off x="2268101" y="2940093"/>
            <a:ext cx="3236710" cy="305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62357E-EBD5-467C-9ABE-5FFC9A92C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08" y="1541051"/>
            <a:ext cx="1288656" cy="14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9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064485D-C9A0-C9D3-B6DF-7EB26D774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90" y="1753444"/>
            <a:ext cx="4207471" cy="4730072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D8143D-8FF8-0B68-FFDA-9CCA12CA2F01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Interopérabilité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B110FC-F5CB-C166-D37A-3013CC569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63" y="120511"/>
            <a:ext cx="812985" cy="812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57A82-94CC-88AB-918C-20F9309605B8}"/>
              </a:ext>
            </a:extLst>
          </p:cNvPr>
          <p:cNvSpPr txBox="1"/>
          <p:nvPr/>
        </p:nvSpPr>
        <p:spPr>
          <a:xfrm>
            <a:off x="6308746" y="1671656"/>
            <a:ext cx="544039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GB" sz="2400" b="1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0D0D0D"/>
                </a:solidFill>
                <a:effectLst/>
                <a:latin typeface="Söhne"/>
              </a:rPr>
              <a:t>Complémentarité</a:t>
            </a:r>
            <a:r>
              <a:rPr lang="en-GB" sz="2400" b="1" i="0" dirty="0">
                <a:solidFill>
                  <a:srgbClr val="0D0D0D"/>
                </a:solidFill>
                <a:effectLst/>
                <a:latin typeface="Söhne"/>
              </a:rPr>
              <a:t> avec les applications </a:t>
            </a:r>
            <a:r>
              <a:rPr lang="en-GB" sz="2400" b="1" i="0" dirty="0" err="1">
                <a:solidFill>
                  <a:srgbClr val="0D0D0D"/>
                </a:solidFill>
                <a:effectLst/>
                <a:latin typeface="Söhne"/>
              </a:rPr>
              <a:t>existantes</a:t>
            </a:r>
            <a:r>
              <a:rPr lang="en-GB" sz="2400" b="1" i="0" dirty="0">
                <a:solidFill>
                  <a:srgbClr val="0D0D0D"/>
                </a:solidFill>
                <a:effectLst/>
                <a:latin typeface="Söhne"/>
              </a:rPr>
              <a:t> :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Intégration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aux MDO pour surveillance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rapide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des maladies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déclarées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(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possibilité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de fusion des deux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palteformes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)</a:t>
            </a:r>
          </a:p>
          <a:p>
            <a:pPr algn="l">
              <a:buFont typeface="+mj-lt"/>
              <a:buAutoNum type="arabicPeriod"/>
            </a:pPr>
            <a:endParaRPr lang="en-GB" sz="2400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endParaRPr lang="en-GB" sz="2400" b="0" i="0" dirty="0">
              <a:solidFill>
                <a:srgbClr val="0D0D0D"/>
              </a:solidFill>
              <a:effectLst/>
              <a:latin typeface="Söhne"/>
            </a:endParaRPr>
          </a:p>
          <a:p>
            <a:pPr>
              <a:buFont typeface="+mj-lt"/>
              <a:buAutoNum type="arabicPeriod"/>
            </a:pPr>
            <a:r>
              <a:rPr lang="en-GB" sz="2400" b="1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0D0D0D"/>
                </a:solidFill>
                <a:effectLst/>
                <a:latin typeface="Söhne"/>
              </a:rPr>
              <a:t>Récupération</a:t>
            </a:r>
            <a:r>
              <a:rPr lang="en-GB" sz="2400" b="1" i="0" dirty="0">
                <a:solidFill>
                  <a:srgbClr val="0D0D0D"/>
                </a:solidFill>
                <a:effectLst/>
                <a:latin typeface="Söhne"/>
              </a:rPr>
              <a:t> de la couverture </a:t>
            </a:r>
            <a:r>
              <a:rPr lang="en-GB" sz="2400" b="1" i="0" dirty="0" err="1">
                <a:solidFill>
                  <a:srgbClr val="0D0D0D"/>
                </a:solidFill>
                <a:effectLst/>
                <a:latin typeface="Söhne"/>
              </a:rPr>
              <a:t>vaccinale</a:t>
            </a:r>
            <a:r>
              <a:rPr lang="en-GB" sz="2400" b="1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DEVAC,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une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fois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généralisé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permettra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un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transfert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automatique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des données 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0D0D0D"/>
                </a:solidFill>
                <a:effectLst/>
                <a:latin typeface="Söhne"/>
              </a:rPr>
              <a:t>simplifiant</a:t>
            </a:r>
            <a:r>
              <a:rPr lang="en-GB" sz="2400" b="0" i="0" dirty="0">
                <a:solidFill>
                  <a:srgbClr val="0D0D0D"/>
                </a:solidFill>
                <a:effectLst/>
                <a:latin typeface="Söhne"/>
              </a:rPr>
              <a:t> la projection de la 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couverture </a:t>
            </a:r>
            <a:r>
              <a:rPr lang="en-GB" sz="2400" dirty="0" err="1">
                <a:solidFill>
                  <a:srgbClr val="0D0D0D"/>
                </a:solidFill>
                <a:latin typeface="Söhne"/>
              </a:rPr>
              <a:t>vaccinale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 sur les </a:t>
            </a:r>
            <a:r>
              <a:rPr lang="en-GB" sz="2400" dirty="0" err="1">
                <a:solidFill>
                  <a:srgbClr val="0D0D0D"/>
                </a:solidFill>
                <a:latin typeface="Söhne"/>
              </a:rPr>
              <a:t>cartes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0D0D0D"/>
                </a:solidFill>
                <a:latin typeface="Söhne"/>
              </a:rPr>
              <a:t>en</a:t>
            </a:r>
            <a:r>
              <a:rPr lang="en-GB" sz="2400" dirty="0">
                <a:solidFill>
                  <a:srgbClr val="0D0D0D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0D0D0D"/>
                </a:solidFill>
                <a:latin typeface="Söhne"/>
              </a:rPr>
              <a:t>ligne</a:t>
            </a:r>
            <a:endParaRPr lang="en-GB" sz="24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DB45F4-CAEB-AE5E-BBBD-F4544789C97E}"/>
              </a:ext>
            </a:extLst>
          </p:cNvPr>
          <p:cNvSpPr txBox="1"/>
          <p:nvPr/>
        </p:nvSpPr>
        <p:spPr>
          <a:xfrm>
            <a:off x="2370647" y="230477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MDO</a:t>
            </a:r>
          </a:p>
        </p:txBody>
      </p:sp>
    </p:spTree>
    <p:extLst>
      <p:ext uri="{BB962C8B-B14F-4D97-AF65-F5344CB8AC3E}">
        <p14:creationId xmlns:p14="http://schemas.microsoft.com/office/powerpoint/2010/main" val="4177397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D8143D-8FF8-0B68-FFDA-9CCA12CA2F01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Sécurité des données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B110FC-F5CB-C166-D37A-3013CC56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5C52A-CB97-6978-1BC4-02E05C2FE9C3}"/>
              </a:ext>
            </a:extLst>
          </p:cNvPr>
          <p:cNvSpPr txBox="1"/>
          <p:nvPr/>
        </p:nvSpPr>
        <p:spPr>
          <a:xfrm>
            <a:off x="5418894" y="1791106"/>
            <a:ext cx="6685151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GB" sz="2400" b="1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2000" b="1" i="0" dirty="0" err="1">
                <a:solidFill>
                  <a:srgbClr val="0D0D0D"/>
                </a:solidFill>
                <a:effectLst/>
                <a:latin typeface="Söhne"/>
              </a:rPr>
              <a:t>Anonymat</a:t>
            </a: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des données : 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Les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informations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sont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anonymes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, sans stockage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d'identifiants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personnels.</a:t>
            </a:r>
          </a:p>
          <a:p>
            <a:pPr algn="l">
              <a:buFont typeface="+mj-lt"/>
              <a:buAutoNum type="arabicPeriod"/>
            </a:pPr>
            <a:endParaRPr lang="en-GB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Stockage </a:t>
            </a:r>
            <a:r>
              <a:rPr lang="en-GB" sz="2000" b="1" i="0" dirty="0" err="1">
                <a:solidFill>
                  <a:srgbClr val="0D0D0D"/>
                </a:solidFill>
                <a:effectLst/>
                <a:latin typeface="Söhne"/>
              </a:rPr>
              <a:t>sécurisé</a:t>
            </a: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: 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Les données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sont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stockées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de manière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sécurisée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avec un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contrôle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d'accès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strict.</a:t>
            </a:r>
          </a:p>
          <a:p>
            <a:pPr algn="l">
              <a:buFont typeface="+mj-lt"/>
              <a:buAutoNum type="arabicPeriod"/>
            </a:pPr>
            <a:endParaRPr lang="en-GB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Connexion internet </a:t>
            </a:r>
            <a:r>
              <a:rPr lang="en-GB" sz="2000" b="1" i="0" dirty="0" err="1">
                <a:solidFill>
                  <a:srgbClr val="0D0D0D"/>
                </a:solidFill>
                <a:effectLst/>
                <a:latin typeface="Söhne"/>
              </a:rPr>
              <a:t>sécurisée</a:t>
            </a: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: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L'application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nécessite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l’insatallation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d’un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certificat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SSL pour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crypter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les données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échangées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Restrictions </a:t>
            </a:r>
            <a:r>
              <a:rPr lang="en-GB" sz="2000" b="1" i="0" dirty="0" err="1">
                <a:solidFill>
                  <a:srgbClr val="0D0D0D"/>
                </a:solidFill>
                <a:effectLst/>
                <a:latin typeface="Söhne"/>
              </a:rPr>
              <a:t>géographiques</a:t>
            </a: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: 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Les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requêtes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emanant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d’adresse</a:t>
            </a:r>
            <a:r>
              <a:rPr lang="en-GB" dirty="0" err="1">
                <a:solidFill>
                  <a:srgbClr val="0D0D0D"/>
                </a:solidFill>
                <a:latin typeface="Söhne"/>
              </a:rPr>
              <a:t>s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 IP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étrangères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sont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rejetées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pour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protéger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les applications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hébergées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au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ministère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des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attaques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en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provenance de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l’étranger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GB" sz="2000" b="1" i="0" dirty="0">
                <a:solidFill>
                  <a:srgbClr val="0D0D0D"/>
                </a:solidFill>
                <a:effectLst/>
                <a:latin typeface="Söhne"/>
              </a:rPr>
              <a:t> Utilisation d’un VPN : 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Un VPN sera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utilisé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pour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renforcer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le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cryptage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des données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échangées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 avec les </a:t>
            </a:r>
            <a:r>
              <a:rPr lang="en-GB" b="0" i="0" dirty="0" err="1">
                <a:solidFill>
                  <a:srgbClr val="0D0D0D"/>
                </a:solidFill>
                <a:effectLst/>
                <a:latin typeface="Söhne"/>
              </a:rPr>
              <a:t>établissement</a:t>
            </a:r>
            <a:r>
              <a:rPr lang="en-GB" dirty="0" err="1">
                <a:solidFill>
                  <a:srgbClr val="0D0D0D"/>
                </a:solidFill>
                <a:latin typeface="Söhne"/>
              </a:rPr>
              <a:t>s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 de </a:t>
            </a:r>
            <a:r>
              <a:rPr lang="en-GB" dirty="0" err="1">
                <a:solidFill>
                  <a:srgbClr val="0D0D0D"/>
                </a:solidFill>
                <a:latin typeface="Söhne"/>
              </a:rPr>
              <a:t>santé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 qui ne </a:t>
            </a:r>
            <a:r>
              <a:rPr lang="en-GB" dirty="0" err="1">
                <a:solidFill>
                  <a:srgbClr val="0D0D0D"/>
                </a:solidFill>
                <a:latin typeface="Söhne"/>
              </a:rPr>
              <a:t>disposent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 pas encore de </a:t>
            </a:r>
            <a:r>
              <a:rPr lang="en-GB" dirty="0" err="1">
                <a:solidFill>
                  <a:srgbClr val="0D0D0D"/>
                </a:solidFill>
                <a:latin typeface="Söhne"/>
              </a:rPr>
              <a:t>l’Intranet</a:t>
            </a:r>
            <a:r>
              <a:rPr lang="en-GB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2050" name="Picture 2" descr="Network Security Diagrams Solution | Workflow diagram, Network security,  Diagram design">
            <a:extLst>
              <a:ext uri="{FF2B5EF4-FFF2-40B4-BE49-F238E27FC236}">
                <a16:creationId xmlns:a16="http://schemas.microsoft.com/office/drawing/2014/main" id="{1CAD2068-E317-2A88-116A-7696DB3A0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4" y="2560772"/>
            <a:ext cx="4562844" cy="32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408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AD12B-A88F-EC1C-47B9-453766F1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A5A6C2-FD2F-AB54-05A3-2985BE442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2" name="pic">
            <a:extLst>
              <a:ext uri="{FF2B5EF4-FFF2-40B4-BE49-F238E27FC236}">
                <a16:creationId xmlns:a16="http://schemas.microsoft.com/office/drawing/2014/main" id="{6BB7C516-F274-4048-5D7F-C581A86ED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0" y="0"/>
            <a:ext cx="9706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49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11FF-1759-52D7-8B8A-7B6C3F7C1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8F29554-A8B8-D897-A210-67D1A8462293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Pré-requis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la mise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service: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Moyens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humains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EEE315-6EE9-9027-B17A-73D1DC11E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082" y="7376"/>
            <a:ext cx="646267" cy="6462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CA2ACF-01E2-04A8-B132-ECF277623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47" y="1350139"/>
            <a:ext cx="8892540" cy="5459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909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1EA6B-17BB-25A0-5E00-1A9191E2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3F9D589-7693-6171-1C89-99F6AAB7CD0F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Pré-requis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la mise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service: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informatique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44DFAC-09FD-07EE-97D3-12579EA4A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082" y="7376"/>
            <a:ext cx="646267" cy="646267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C9EFDC2-6FB2-8F89-FB89-A2B4D544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147" y="2129841"/>
            <a:ext cx="675484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Backend :</a:t>
            </a:r>
            <a:endParaRPr kumimoji="0" lang="fr-FR" altLang="fr-FR" sz="105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defTabSz="914400"/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Côté serveur, il s’agit de l’infrastructure informatique désignée, à prévoir au niveau du Datacenter. En général, les ressources sont suffisantes pour héberger des applications réseaux, et garantir un fonctionnement optimal.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defTabSz="914400"/>
            <a:endParaRPr lang="fr-FR" altLang="fr-FR" sz="1400" dirty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Frontend 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fr-FR" alt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defTabSz="914400"/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utilisateurs quant à eux, pourront se connecter à la plateforme via deux moyens :</a:t>
            </a:r>
          </a:p>
          <a:p>
            <a:pPr lvl="1" defTabSz="914400"/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2">
              <a:buFontTx/>
              <a:buChar char="•"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application mobile sur smartphone ou tablette</a:t>
            </a:r>
            <a:br>
              <a:rPr kumimoji="0" lang="fr-FR" altLang="fr-FR" sz="14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(pour le rapportage des données)</a:t>
            </a:r>
          </a:p>
          <a:p>
            <a:pPr lvl="2">
              <a:buFontTx/>
              <a:buChar char="•"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2">
              <a:buFontTx/>
              <a:buChar char="•"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 ordinateur connecté au réseau de l’établissement </a:t>
            </a:r>
            <a:b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(intranet ou internet avec VPN)</a:t>
            </a:r>
          </a:p>
          <a:p>
            <a:pPr lvl="1" defTabSz="914400">
              <a:buFontTx/>
              <a:buChar char="•"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C5D77C-E5AE-CEB8-3054-C95577A7A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63" y="2647731"/>
            <a:ext cx="3831035" cy="229862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16100B-89B7-2E91-DDB2-9AC34896A90C}"/>
              </a:ext>
            </a:extLst>
          </p:cNvPr>
          <p:cNvSpPr txBox="1"/>
          <p:nvPr/>
        </p:nvSpPr>
        <p:spPr>
          <a:xfrm>
            <a:off x="10910744" y="2748707"/>
            <a:ext cx="1264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fr-FR" sz="1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Backend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A78069-A8BD-1EF8-BD8F-5F4DFABF63E7}"/>
              </a:ext>
            </a:extLst>
          </p:cNvPr>
          <p:cNvSpPr txBox="1"/>
          <p:nvPr/>
        </p:nvSpPr>
        <p:spPr>
          <a:xfrm>
            <a:off x="8348085" y="2278399"/>
            <a:ext cx="1264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fr-FR" sz="1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Frontend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8A91DB-785C-1071-192B-81DF814708AA}"/>
              </a:ext>
            </a:extLst>
          </p:cNvPr>
          <p:cNvSpPr txBox="1"/>
          <p:nvPr/>
        </p:nvSpPr>
        <p:spPr>
          <a:xfrm>
            <a:off x="2076322" y="5868928"/>
            <a:ext cx="8039356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1" algn="just" defTabSz="914400"/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La plateforme ne nécessite aucune installation particulière dans les ordinateurs clients, puisqu’elle fonctionne sous forme d’application web qui offre de nombreux avantages en termes d'accessibilité et de maintenance</a:t>
            </a:r>
            <a:r>
              <a:rPr lang="fr-FR" altLang="fr-FR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00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2" name="Group1406">
            <a:extLst>
              <a:ext uri="{FF2B5EF4-FFF2-40B4-BE49-F238E27FC236}">
                <a16:creationId xmlns:a16="http://schemas.microsoft.com/office/drawing/2014/main" id="{FDBEA5FF-8BD8-90B9-ED00-4A5B5AD73E61}"/>
              </a:ext>
            </a:extLst>
          </p:cNvPr>
          <p:cNvGrpSpPr/>
          <p:nvPr/>
        </p:nvGrpSpPr>
        <p:grpSpPr>
          <a:xfrm>
            <a:off x="0" y="6116"/>
            <a:ext cx="12192002" cy="6870315"/>
            <a:chOff x="1830422" y="412935"/>
            <a:chExt cx="8531154" cy="6042960"/>
          </a:xfrm>
        </p:grpSpPr>
        <p:grpSp>
          <p:nvGrpSpPr>
            <p:cNvPr id="1653" name="Background">
              <a:extLst>
                <a:ext uri="{FF2B5EF4-FFF2-40B4-BE49-F238E27FC236}">
                  <a16:creationId xmlns:a16="http://schemas.microsoft.com/office/drawing/2014/main" id="{4AB8A331-8423-133C-D19E-3CFB8320AA1F}"/>
                </a:ext>
              </a:extLst>
            </p:cNvPr>
            <p:cNvGrpSpPr/>
            <p:nvPr/>
          </p:nvGrpSpPr>
          <p:grpSpPr>
            <a:xfrm>
              <a:off x="1830422" y="412935"/>
              <a:ext cx="8531154" cy="6032129"/>
              <a:chOff x="1830422" y="412935"/>
              <a:chExt cx="8531154" cy="6032129"/>
            </a:xfrm>
          </p:grpSpPr>
          <p:sp>
            <p:nvSpPr>
              <p:cNvPr id="2572" name="Forme libre : forme 2571">
                <a:extLst>
                  <a:ext uri="{FF2B5EF4-FFF2-40B4-BE49-F238E27FC236}">
                    <a16:creationId xmlns:a16="http://schemas.microsoft.com/office/drawing/2014/main" id="{C18E1F1C-D168-191E-7457-23165174DB5F}"/>
                  </a:ext>
                </a:extLst>
              </p:cNvPr>
              <p:cNvSpPr/>
              <p:nvPr/>
            </p:nvSpPr>
            <p:spPr>
              <a:xfrm>
                <a:off x="1830424" y="412936"/>
                <a:ext cx="8531152" cy="6032128"/>
              </a:xfrm>
              <a:custGeom>
                <a:avLst/>
                <a:gdLst/>
                <a:ahLst/>
                <a:cxnLst/>
                <a:rect l="l" t="t" r="r" b="b"/>
                <a:pathLst>
                  <a:path w="8531152" h="6032128" stroke="0">
                    <a:moveTo>
                      <a:pt x="0" y="0"/>
                    </a:moveTo>
                    <a:lnTo>
                      <a:pt x="8531152" y="0"/>
                    </a:lnTo>
                    <a:lnTo>
                      <a:pt x="8531152" y="6032128"/>
                    </a:lnTo>
                    <a:lnTo>
                      <a:pt x="0" y="6032128"/>
                    </a:lnTo>
                    <a:lnTo>
                      <a:pt x="0" y="0"/>
                    </a:lnTo>
                    <a:close/>
                  </a:path>
                  <a:path w="8531152" h="6032128" fill="none">
                    <a:moveTo>
                      <a:pt x="0" y="0"/>
                    </a:moveTo>
                    <a:lnTo>
                      <a:pt x="8531152" y="0"/>
                    </a:lnTo>
                    <a:lnTo>
                      <a:pt x="8531152" y="6032128"/>
                    </a:lnTo>
                    <a:lnTo>
                      <a:pt x="0" y="603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F9F7"/>
              </a:solidFill>
              <a:ln w="7600" cap="flat">
                <a:noFill/>
                <a:miter/>
              </a:ln>
            </p:spPr>
          </p:sp>
          <p:sp>
            <p:nvSpPr>
              <p:cNvPr id="2573" name="Forme libre : forme 2572">
                <a:extLst>
                  <a:ext uri="{FF2B5EF4-FFF2-40B4-BE49-F238E27FC236}">
                    <a16:creationId xmlns:a16="http://schemas.microsoft.com/office/drawing/2014/main" id="{E6017C3E-0BAC-DEB7-FFE8-8C37F1D074DD}"/>
                  </a:ext>
                </a:extLst>
              </p:cNvPr>
              <p:cNvSpPr/>
              <p:nvPr/>
            </p:nvSpPr>
            <p:spPr>
              <a:xfrm>
                <a:off x="1847083" y="412939"/>
                <a:ext cx="1439220" cy="1337608"/>
              </a:xfrm>
              <a:custGeom>
                <a:avLst/>
                <a:gdLst/>
                <a:ahLst/>
                <a:cxnLst/>
                <a:rect l="l" t="t" r="r" b="b"/>
                <a:pathLst>
                  <a:path w="1439220" h="1337608" stroke="0">
                    <a:moveTo>
                      <a:pt x="0" y="0"/>
                    </a:moveTo>
                    <a:lnTo>
                      <a:pt x="0" y="560553"/>
                    </a:lnTo>
                    <a:lnTo>
                      <a:pt x="1439220" y="1337608"/>
                    </a:lnTo>
                    <a:lnTo>
                      <a:pt x="639653" y="0"/>
                    </a:lnTo>
                    <a:lnTo>
                      <a:pt x="0" y="0"/>
                    </a:lnTo>
                    <a:close/>
                  </a:path>
                  <a:path w="1439220" h="1337608" fill="none">
                    <a:moveTo>
                      <a:pt x="0" y="0"/>
                    </a:moveTo>
                    <a:lnTo>
                      <a:pt x="0" y="560553"/>
                    </a:lnTo>
                    <a:lnTo>
                      <a:pt x="1439220" y="1337608"/>
                    </a:lnTo>
                    <a:lnTo>
                      <a:pt x="6396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D9BD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74" name="Forme libre : forme 2573">
                <a:extLst>
                  <a:ext uri="{FF2B5EF4-FFF2-40B4-BE49-F238E27FC236}">
                    <a16:creationId xmlns:a16="http://schemas.microsoft.com/office/drawing/2014/main" id="{1CF25685-B719-2027-6754-A1EE8E3FA124}"/>
                  </a:ext>
                </a:extLst>
              </p:cNvPr>
              <p:cNvSpPr/>
              <p:nvPr/>
            </p:nvSpPr>
            <p:spPr>
              <a:xfrm>
                <a:off x="2749454" y="835942"/>
                <a:ext cx="2679084" cy="914607"/>
              </a:xfrm>
              <a:custGeom>
                <a:avLst/>
                <a:gdLst/>
                <a:ahLst/>
                <a:cxnLst/>
                <a:rect l="l" t="t" r="r" b="b"/>
                <a:pathLst>
                  <a:path w="2679084" h="914607" stroke="0">
                    <a:moveTo>
                      <a:pt x="0" y="0"/>
                    </a:moveTo>
                    <a:lnTo>
                      <a:pt x="2679084" y="528558"/>
                    </a:lnTo>
                    <a:lnTo>
                      <a:pt x="536856" y="914607"/>
                    </a:lnTo>
                    <a:lnTo>
                      <a:pt x="0" y="0"/>
                    </a:lnTo>
                    <a:close/>
                  </a:path>
                  <a:path w="2679084" h="914607" fill="none">
                    <a:moveTo>
                      <a:pt x="0" y="0"/>
                    </a:moveTo>
                    <a:lnTo>
                      <a:pt x="2679084" y="528558"/>
                    </a:lnTo>
                    <a:lnTo>
                      <a:pt x="536856" y="9146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7AF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75" name="Forme libre : forme 2574">
                <a:extLst>
                  <a:ext uri="{FF2B5EF4-FFF2-40B4-BE49-F238E27FC236}">
                    <a16:creationId xmlns:a16="http://schemas.microsoft.com/office/drawing/2014/main" id="{7EC4C413-935C-ED45-3F4F-3673447CE4EF}"/>
                  </a:ext>
                </a:extLst>
              </p:cNvPr>
              <p:cNvSpPr/>
              <p:nvPr/>
            </p:nvSpPr>
            <p:spPr>
              <a:xfrm>
                <a:off x="2486737" y="412935"/>
                <a:ext cx="2867032" cy="685955"/>
              </a:xfrm>
              <a:custGeom>
                <a:avLst/>
                <a:gdLst/>
                <a:ahLst/>
                <a:cxnLst/>
                <a:rect l="l" t="t" r="r" b="b"/>
                <a:pathLst>
                  <a:path w="2867032" h="685955" stroke="0">
                    <a:moveTo>
                      <a:pt x="0" y="0"/>
                    </a:moveTo>
                    <a:lnTo>
                      <a:pt x="2867032" y="0"/>
                    </a:lnTo>
                    <a:lnTo>
                      <a:pt x="1599141" y="685955"/>
                    </a:lnTo>
                    <a:lnTo>
                      <a:pt x="262716" y="423006"/>
                    </a:lnTo>
                    <a:lnTo>
                      <a:pt x="0" y="0"/>
                    </a:lnTo>
                    <a:close/>
                  </a:path>
                  <a:path w="2867032" h="685955" fill="none">
                    <a:moveTo>
                      <a:pt x="0" y="0"/>
                    </a:moveTo>
                    <a:lnTo>
                      <a:pt x="2867032" y="0"/>
                    </a:lnTo>
                    <a:lnTo>
                      <a:pt x="1599141" y="685955"/>
                    </a:lnTo>
                    <a:lnTo>
                      <a:pt x="262716" y="4230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C5A0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76" name="Forme libre : forme 2575">
                <a:extLst>
                  <a:ext uri="{FF2B5EF4-FFF2-40B4-BE49-F238E27FC236}">
                    <a16:creationId xmlns:a16="http://schemas.microsoft.com/office/drawing/2014/main" id="{6D17AA79-3B4E-DE2E-D4D0-BED5AB7CB4ED}"/>
                  </a:ext>
                </a:extLst>
              </p:cNvPr>
              <p:cNvSpPr/>
              <p:nvPr/>
            </p:nvSpPr>
            <p:spPr>
              <a:xfrm>
                <a:off x="4085876" y="412939"/>
                <a:ext cx="2935561" cy="1211850"/>
              </a:xfrm>
              <a:custGeom>
                <a:avLst/>
                <a:gdLst/>
                <a:ahLst/>
                <a:cxnLst/>
                <a:rect l="l" t="t" r="r" b="b"/>
                <a:pathLst>
                  <a:path w="2935561" h="1211850" stroke="0">
                    <a:moveTo>
                      <a:pt x="0" y="685953"/>
                    </a:moveTo>
                    <a:lnTo>
                      <a:pt x="2650001" y="1211850"/>
                    </a:lnTo>
                    <a:lnTo>
                      <a:pt x="2935561" y="0"/>
                    </a:lnTo>
                    <a:lnTo>
                      <a:pt x="1267889" y="0"/>
                    </a:lnTo>
                    <a:lnTo>
                      <a:pt x="0" y="685953"/>
                    </a:lnTo>
                    <a:close/>
                  </a:path>
                  <a:path w="2935561" h="1211850" fill="none">
                    <a:moveTo>
                      <a:pt x="0" y="685953"/>
                    </a:moveTo>
                    <a:lnTo>
                      <a:pt x="2650001" y="1211850"/>
                    </a:lnTo>
                    <a:lnTo>
                      <a:pt x="2935561" y="0"/>
                    </a:lnTo>
                    <a:lnTo>
                      <a:pt x="1267889" y="0"/>
                    </a:lnTo>
                    <a:lnTo>
                      <a:pt x="0" y="685953"/>
                    </a:lnTo>
                    <a:close/>
                  </a:path>
                </a:pathLst>
              </a:custGeom>
              <a:solidFill>
                <a:srgbClr val="E0D9BD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77" name="Forme libre : forme 2576">
                <a:extLst>
                  <a:ext uri="{FF2B5EF4-FFF2-40B4-BE49-F238E27FC236}">
                    <a16:creationId xmlns:a16="http://schemas.microsoft.com/office/drawing/2014/main" id="{7424EC0B-D5E1-06E3-D3E3-E76A790B27EB}"/>
                  </a:ext>
                </a:extLst>
              </p:cNvPr>
              <p:cNvSpPr/>
              <p:nvPr/>
            </p:nvSpPr>
            <p:spPr>
              <a:xfrm>
                <a:off x="6735880" y="412939"/>
                <a:ext cx="605389" cy="1337608"/>
              </a:xfrm>
              <a:custGeom>
                <a:avLst/>
                <a:gdLst/>
                <a:ahLst/>
                <a:cxnLst/>
                <a:rect l="l" t="t" r="r" b="b"/>
                <a:pathLst>
                  <a:path w="605389" h="1337608" stroke="0">
                    <a:moveTo>
                      <a:pt x="0" y="1211850"/>
                    </a:moveTo>
                    <a:lnTo>
                      <a:pt x="605389" y="1337608"/>
                    </a:lnTo>
                    <a:lnTo>
                      <a:pt x="285561" y="0"/>
                    </a:lnTo>
                    <a:lnTo>
                      <a:pt x="0" y="1211850"/>
                    </a:lnTo>
                    <a:close/>
                  </a:path>
                  <a:path w="605389" h="1337608" fill="none">
                    <a:moveTo>
                      <a:pt x="0" y="1211850"/>
                    </a:moveTo>
                    <a:lnTo>
                      <a:pt x="605389" y="1337608"/>
                    </a:lnTo>
                    <a:lnTo>
                      <a:pt x="285561" y="0"/>
                    </a:lnTo>
                    <a:lnTo>
                      <a:pt x="0" y="1211850"/>
                    </a:lnTo>
                    <a:close/>
                  </a:path>
                </a:pathLst>
              </a:custGeom>
              <a:solidFill>
                <a:srgbClr val="D6C5A0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78" name="Forme libre : forme 2577">
                <a:extLst>
                  <a:ext uri="{FF2B5EF4-FFF2-40B4-BE49-F238E27FC236}">
                    <a16:creationId xmlns:a16="http://schemas.microsoft.com/office/drawing/2014/main" id="{93BCCB31-4AC3-03CE-34D0-FB363F44C6B7}"/>
                  </a:ext>
                </a:extLst>
              </p:cNvPr>
              <p:cNvSpPr/>
              <p:nvPr/>
            </p:nvSpPr>
            <p:spPr>
              <a:xfrm>
                <a:off x="7021444" y="420560"/>
                <a:ext cx="3335351" cy="735492"/>
              </a:xfrm>
              <a:custGeom>
                <a:avLst/>
                <a:gdLst/>
                <a:ahLst/>
                <a:cxnLst/>
                <a:rect l="l" t="t" r="r" b="b"/>
                <a:pathLst>
                  <a:path w="3335351" h="735492" stroke="0">
                    <a:moveTo>
                      <a:pt x="182759" y="735492"/>
                    </a:moveTo>
                    <a:lnTo>
                      <a:pt x="3335351" y="15243"/>
                    </a:lnTo>
                    <a:lnTo>
                      <a:pt x="0" y="0"/>
                    </a:lnTo>
                    <a:lnTo>
                      <a:pt x="182759" y="735492"/>
                    </a:lnTo>
                    <a:close/>
                  </a:path>
                  <a:path w="3335351" h="735492" fill="none">
                    <a:moveTo>
                      <a:pt x="182759" y="735492"/>
                    </a:moveTo>
                    <a:lnTo>
                      <a:pt x="3335351" y="15243"/>
                    </a:lnTo>
                    <a:lnTo>
                      <a:pt x="0" y="0"/>
                    </a:lnTo>
                    <a:lnTo>
                      <a:pt x="182759" y="735492"/>
                    </a:lnTo>
                    <a:close/>
                  </a:path>
                </a:pathLst>
              </a:custGeom>
              <a:solidFill>
                <a:srgbClr val="D3C29B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79" name="Forme libre : forme 2578">
                <a:extLst>
                  <a:ext uri="{FF2B5EF4-FFF2-40B4-BE49-F238E27FC236}">
                    <a16:creationId xmlns:a16="http://schemas.microsoft.com/office/drawing/2014/main" id="{D3915234-F8F8-BD13-5B5B-186DD258012C}"/>
                  </a:ext>
                </a:extLst>
              </p:cNvPr>
              <p:cNvSpPr/>
              <p:nvPr/>
            </p:nvSpPr>
            <p:spPr>
              <a:xfrm>
                <a:off x="7204209" y="866239"/>
                <a:ext cx="2215947" cy="884306"/>
              </a:xfrm>
              <a:custGeom>
                <a:avLst/>
                <a:gdLst/>
                <a:ahLst/>
                <a:cxnLst/>
                <a:rect l="l" t="t" r="r" b="b"/>
                <a:pathLst>
                  <a:path w="2215947" h="884306" stroke="0">
                    <a:moveTo>
                      <a:pt x="1286550" y="0"/>
                    </a:moveTo>
                    <a:lnTo>
                      <a:pt x="2215947" y="621356"/>
                    </a:lnTo>
                    <a:lnTo>
                      <a:pt x="137069" y="884306"/>
                    </a:lnTo>
                    <a:lnTo>
                      <a:pt x="0" y="289810"/>
                    </a:lnTo>
                    <a:lnTo>
                      <a:pt x="1286550" y="0"/>
                    </a:lnTo>
                    <a:close/>
                  </a:path>
                  <a:path w="2215947" h="884306" fill="none">
                    <a:moveTo>
                      <a:pt x="1286550" y="0"/>
                    </a:moveTo>
                    <a:lnTo>
                      <a:pt x="2215947" y="621356"/>
                    </a:lnTo>
                    <a:lnTo>
                      <a:pt x="137069" y="884306"/>
                    </a:lnTo>
                    <a:lnTo>
                      <a:pt x="0" y="289810"/>
                    </a:lnTo>
                    <a:lnTo>
                      <a:pt x="1286550" y="0"/>
                    </a:lnTo>
                    <a:close/>
                  </a:path>
                </a:pathLst>
              </a:custGeom>
              <a:solidFill>
                <a:srgbClr val="C7C7AF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0" name="Forme libre : forme 2579">
                <a:extLst>
                  <a:ext uri="{FF2B5EF4-FFF2-40B4-BE49-F238E27FC236}">
                    <a16:creationId xmlns:a16="http://schemas.microsoft.com/office/drawing/2014/main" id="{B52D8CAA-EA34-ED45-C0AE-F1F352E41FFA}"/>
                  </a:ext>
                </a:extLst>
              </p:cNvPr>
              <p:cNvSpPr/>
              <p:nvPr/>
            </p:nvSpPr>
            <p:spPr>
              <a:xfrm>
                <a:off x="8449241" y="435804"/>
                <a:ext cx="1907547" cy="1623421"/>
              </a:xfrm>
              <a:custGeom>
                <a:avLst/>
                <a:gdLst/>
                <a:ahLst/>
                <a:cxnLst/>
                <a:rect l="l" t="t" r="r" b="b"/>
                <a:pathLst>
                  <a:path w="1907547" h="1623421" stroke="0">
                    <a:moveTo>
                      <a:pt x="0" y="411571"/>
                    </a:moveTo>
                    <a:lnTo>
                      <a:pt x="1907547" y="0"/>
                    </a:lnTo>
                    <a:lnTo>
                      <a:pt x="1907547" y="1623421"/>
                    </a:lnTo>
                    <a:lnTo>
                      <a:pt x="948062" y="1051793"/>
                    </a:lnTo>
                    <a:lnTo>
                      <a:pt x="0" y="411571"/>
                    </a:lnTo>
                    <a:close/>
                  </a:path>
                  <a:path w="1907547" h="1623421" fill="none">
                    <a:moveTo>
                      <a:pt x="0" y="411571"/>
                    </a:moveTo>
                    <a:lnTo>
                      <a:pt x="1907547" y="0"/>
                    </a:lnTo>
                    <a:lnTo>
                      <a:pt x="1907547" y="1623421"/>
                    </a:lnTo>
                    <a:lnTo>
                      <a:pt x="948062" y="1051793"/>
                    </a:lnTo>
                    <a:lnTo>
                      <a:pt x="0" y="411571"/>
                    </a:lnTo>
                    <a:close/>
                  </a:path>
                </a:pathLst>
              </a:custGeom>
              <a:solidFill>
                <a:srgbClr val="F0E9DB">
                  <a:alpha val="52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1" name="Forme libre : forme 2580">
                <a:extLst>
                  <a:ext uri="{FF2B5EF4-FFF2-40B4-BE49-F238E27FC236}">
                    <a16:creationId xmlns:a16="http://schemas.microsoft.com/office/drawing/2014/main" id="{7F695EE5-3393-D139-5F4D-D3434A447DC8}"/>
                  </a:ext>
                </a:extLst>
              </p:cNvPr>
              <p:cNvSpPr/>
              <p:nvPr/>
            </p:nvSpPr>
            <p:spPr>
              <a:xfrm>
                <a:off x="9420159" y="1487591"/>
                <a:ext cx="936632" cy="1746799"/>
              </a:xfrm>
              <a:custGeom>
                <a:avLst/>
                <a:gdLst/>
                <a:ahLst/>
                <a:cxnLst/>
                <a:rect l="l" t="t" r="r" b="b"/>
                <a:pathLst>
                  <a:path w="936632" h="1746799" stroke="0">
                    <a:moveTo>
                      <a:pt x="0" y="0"/>
                    </a:moveTo>
                    <a:lnTo>
                      <a:pt x="891122" y="1726316"/>
                    </a:lnTo>
                    <a:lnTo>
                      <a:pt x="936632" y="1746799"/>
                    </a:lnTo>
                    <a:lnTo>
                      <a:pt x="936632" y="571628"/>
                    </a:lnTo>
                    <a:lnTo>
                      <a:pt x="0" y="0"/>
                    </a:lnTo>
                    <a:close/>
                  </a:path>
                  <a:path w="936632" h="1746799" fill="none">
                    <a:moveTo>
                      <a:pt x="0" y="0"/>
                    </a:moveTo>
                    <a:lnTo>
                      <a:pt x="891122" y="1726316"/>
                    </a:lnTo>
                    <a:lnTo>
                      <a:pt x="936632" y="1746799"/>
                    </a:lnTo>
                    <a:lnTo>
                      <a:pt x="936632" y="571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C5A0">
                  <a:alpha val="21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2" name="Forme libre : forme 2581">
                <a:extLst>
                  <a:ext uri="{FF2B5EF4-FFF2-40B4-BE49-F238E27FC236}">
                    <a16:creationId xmlns:a16="http://schemas.microsoft.com/office/drawing/2014/main" id="{A01977EE-0C77-029E-9D69-F6DD0FA54E97}"/>
                  </a:ext>
                </a:extLst>
              </p:cNvPr>
              <p:cNvSpPr/>
              <p:nvPr/>
            </p:nvSpPr>
            <p:spPr>
              <a:xfrm>
                <a:off x="10121195" y="3221083"/>
                <a:ext cx="235587" cy="1802059"/>
              </a:xfrm>
              <a:custGeom>
                <a:avLst/>
                <a:gdLst/>
                <a:ahLst/>
                <a:cxnLst/>
                <a:rect l="l" t="t" r="r" b="b"/>
                <a:pathLst>
                  <a:path w="235587" h="1802059" stroke="0">
                    <a:moveTo>
                      <a:pt x="190077" y="0"/>
                    </a:moveTo>
                    <a:lnTo>
                      <a:pt x="235587" y="20483"/>
                    </a:lnTo>
                    <a:lnTo>
                      <a:pt x="235587" y="1644862"/>
                    </a:lnTo>
                    <a:lnTo>
                      <a:pt x="0" y="1802059"/>
                    </a:lnTo>
                    <a:lnTo>
                      <a:pt x="190077" y="0"/>
                    </a:lnTo>
                    <a:close/>
                  </a:path>
                  <a:path w="235587" h="1802059" fill="none">
                    <a:moveTo>
                      <a:pt x="190077" y="0"/>
                    </a:moveTo>
                    <a:lnTo>
                      <a:pt x="235587" y="20483"/>
                    </a:lnTo>
                    <a:lnTo>
                      <a:pt x="235587" y="1644862"/>
                    </a:lnTo>
                    <a:lnTo>
                      <a:pt x="0" y="1802059"/>
                    </a:lnTo>
                    <a:lnTo>
                      <a:pt x="190077" y="0"/>
                    </a:lnTo>
                    <a:close/>
                  </a:path>
                </a:pathLst>
              </a:custGeom>
              <a:solidFill>
                <a:srgbClr val="F0E9DB">
                  <a:alpha val="18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3" name="Forme libre : forme 2582">
                <a:extLst>
                  <a:ext uri="{FF2B5EF4-FFF2-40B4-BE49-F238E27FC236}">
                    <a16:creationId xmlns:a16="http://schemas.microsoft.com/office/drawing/2014/main" id="{D795D7C9-FA36-DEF2-F90F-4168BCB2011C}"/>
                  </a:ext>
                </a:extLst>
              </p:cNvPr>
              <p:cNvSpPr/>
              <p:nvPr/>
            </p:nvSpPr>
            <p:spPr>
              <a:xfrm>
                <a:off x="10036970" y="4865936"/>
                <a:ext cx="319828" cy="1579120"/>
              </a:xfrm>
              <a:custGeom>
                <a:avLst/>
                <a:gdLst/>
                <a:ahLst/>
                <a:cxnLst/>
                <a:rect l="l" t="t" r="r" b="b"/>
                <a:pathLst>
                  <a:path w="319828" h="1579120" stroke="0">
                    <a:moveTo>
                      <a:pt x="84241" y="157197"/>
                    </a:moveTo>
                    <a:lnTo>
                      <a:pt x="319828" y="0"/>
                    </a:lnTo>
                    <a:lnTo>
                      <a:pt x="319828" y="1579120"/>
                    </a:lnTo>
                    <a:lnTo>
                      <a:pt x="0" y="870302"/>
                    </a:lnTo>
                    <a:lnTo>
                      <a:pt x="84241" y="157197"/>
                    </a:lnTo>
                    <a:close/>
                  </a:path>
                  <a:path w="319828" h="1579120" fill="none">
                    <a:moveTo>
                      <a:pt x="84241" y="157197"/>
                    </a:moveTo>
                    <a:lnTo>
                      <a:pt x="319828" y="0"/>
                    </a:lnTo>
                    <a:lnTo>
                      <a:pt x="319828" y="1579120"/>
                    </a:lnTo>
                    <a:lnTo>
                      <a:pt x="0" y="870302"/>
                    </a:lnTo>
                    <a:lnTo>
                      <a:pt x="84241" y="157197"/>
                    </a:lnTo>
                    <a:close/>
                  </a:path>
                </a:pathLst>
              </a:custGeom>
              <a:solidFill>
                <a:srgbClr val="D6C5A0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4" name="Forme libre : forme 2583">
                <a:extLst>
                  <a:ext uri="{FF2B5EF4-FFF2-40B4-BE49-F238E27FC236}">
                    <a16:creationId xmlns:a16="http://schemas.microsoft.com/office/drawing/2014/main" id="{299AD6E4-9985-98F1-A432-E7BF8CCC044A}"/>
                  </a:ext>
                </a:extLst>
              </p:cNvPr>
              <p:cNvSpPr/>
              <p:nvPr/>
            </p:nvSpPr>
            <p:spPr>
              <a:xfrm>
                <a:off x="8650570" y="5130320"/>
                <a:ext cx="1386400" cy="605927"/>
              </a:xfrm>
              <a:custGeom>
                <a:avLst/>
                <a:gdLst/>
                <a:ahLst/>
                <a:cxnLst/>
                <a:rect l="l" t="t" r="r" b="b"/>
                <a:pathLst>
                  <a:path w="1386400" h="605927" stroke="0">
                    <a:moveTo>
                      <a:pt x="1386400" y="605927"/>
                    </a:moveTo>
                    <a:lnTo>
                      <a:pt x="609673" y="0"/>
                    </a:lnTo>
                    <a:lnTo>
                      <a:pt x="0" y="507321"/>
                    </a:lnTo>
                    <a:lnTo>
                      <a:pt x="1386400" y="605927"/>
                    </a:lnTo>
                    <a:close/>
                  </a:path>
                  <a:path w="1386400" h="605927" fill="none">
                    <a:moveTo>
                      <a:pt x="1386400" y="605927"/>
                    </a:moveTo>
                    <a:lnTo>
                      <a:pt x="609673" y="0"/>
                    </a:lnTo>
                    <a:lnTo>
                      <a:pt x="0" y="507321"/>
                    </a:lnTo>
                    <a:lnTo>
                      <a:pt x="1386400" y="605927"/>
                    </a:lnTo>
                    <a:close/>
                  </a:path>
                </a:pathLst>
              </a:custGeom>
              <a:solidFill>
                <a:srgbClr val="C7C7AF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5" name="Forme libre : forme 2584">
                <a:extLst>
                  <a:ext uri="{FF2B5EF4-FFF2-40B4-BE49-F238E27FC236}">
                    <a16:creationId xmlns:a16="http://schemas.microsoft.com/office/drawing/2014/main" id="{B867F933-3F8D-56FE-A958-578F7966BDBD}"/>
                  </a:ext>
                </a:extLst>
              </p:cNvPr>
              <p:cNvSpPr/>
              <p:nvPr/>
            </p:nvSpPr>
            <p:spPr>
              <a:xfrm>
                <a:off x="8947570" y="5736244"/>
                <a:ext cx="1409245" cy="708817"/>
              </a:xfrm>
              <a:custGeom>
                <a:avLst/>
                <a:gdLst/>
                <a:ahLst/>
                <a:cxnLst/>
                <a:rect l="l" t="t" r="r" b="b"/>
                <a:pathLst>
                  <a:path w="1409245" h="708817" stroke="0">
                    <a:moveTo>
                      <a:pt x="1089416" y="0"/>
                    </a:moveTo>
                    <a:lnTo>
                      <a:pt x="1409245" y="708817"/>
                    </a:lnTo>
                    <a:lnTo>
                      <a:pt x="0" y="706912"/>
                    </a:lnTo>
                    <a:lnTo>
                      <a:pt x="1089416" y="0"/>
                    </a:lnTo>
                    <a:close/>
                  </a:path>
                  <a:path w="1409245" h="708817" fill="none">
                    <a:moveTo>
                      <a:pt x="1089416" y="0"/>
                    </a:moveTo>
                    <a:lnTo>
                      <a:pt x="1409245" y="708817"/>
                    </a:lnTo>
                    <a:lnTo>
                      <a:pt x="0" y="706912"/>
                    </a:lnTo>
                    <a:lnTo>
                      <a:pt x="1089416" y="0"/>
                    </a:lnTo>
                    <a:close/>
                  </a:path>
                </a:pathLst>
              </a:custGeom>
              <a:solidFill>
                <a:srgbClr val="C7C7AF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6" name="Forme libre : forme 2585">
                <a:extLst>
                  <a:ext uri="{FF2B5EF4-FFF2-40B4-BE49-F238E27FC236}">
                    <a16:creationId xmlns:a16="http://schemas.microsoft.com/office/drawing/2014/main" id="{3DE1E5D0-4B08-0EC5-FBF1-DA53B33E239D}"/>
                  </a:ext>
                </a:extLst>
              </p:cNvPr>
              <p:cNvSpPr/>
              <p:nvPr/>
            </p:nvSpPr>
            <p:spPr>
              <a:xfrm>
                <a:off x="8943250" y="5673363"/>
                <a:ext cx="1089414" cy="771696"/>
              </a:xfrm>
              <a:custGeom>
                <a:avLst/>
                <a:gdLst/>
                <a:ahLst/>
                <a:cxnLst/>
                <a:rect l="l" t="t" r="r" b="b"/>
                <a:pathLst>
                  <a:path w="1089414" h="771696" stroke="0">
                    <a:moveTo>
                      <a:pt x="1089414" y="62879"/>
                    </a:moveTo>
                    <a:lnTo>
                      <a:pt x="192753" y="0"/>
                    </a:lnTo>
                    <a:lnTo>
                      <a:pt x="0" y="771696"/>
                    </a:lnTo>
                    <a:lnTo>
                      <a:pt x="1089414" y="62879"/>
                    </a:lnTo>
                    <a:close/>
                  </a:path>
                  <a:path w="1089414" h="771696" fill="none">
                    <a:moveTo>
                      <a:pt x="1089414" y="62879"/>
                    </a:moveTo>
                    <a:lnTo>
                      <a:pt x="192753" y="0"/>
                    </a:lnTo>
                    <a:lnTo>
                      <a:pt x="0" y="771696"/>
                    </a:lnTo>
                    <a:lnTo>
                      <a:pt x="1089414" y="62879"/>
                    </a:lnTo>
                    <a:close/>
                  </a:path>
                </a:pathLst>
              </a:custGeom>
              <a:solidFill>
                <a:srgbClr val="D6C5A0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7" name="Forme libre : forme 2586">
                <a:extLst>
                  <a:ext uri="{FF2B5EF4-FFF2-40B4-BE49-F238E27FC236}">
                    <a16:creationId xmlns:a16="http://schemas.microsoft.com/office/drawing/2014/main" id="{00827C4F-73CF-825F-D17D-C4FC44F17360}"/>
                  </a:ext>
                </a:extLst>
              </p:cNvPr>
              <p:cNvSpPr/>
              <p:nvPr/>
            </p:nvSpPr>
            <p:spPr>
              <a:xfrm>
                <a:off x="7515460" y="5637640"/>
                <a:ext cx="1620563" cy="807424"/>
              </a:xfrm>
              <a:custGeom>
                <a:avLst/>
                <a:gdLst/>
                <a:ahLst/>
                <a:cxnLst/>
                <a:rect l="l" t="t" r="r" b="b"/>
                <a:pathLst>
                  <a:path w="1620563" h="807424" stroke="0">
                    <a:moveTo>
                      <a:pt x="1135109" y="0"/>
                    </a:moveTo>
                    <a:lnTo>
                      <a:pt x="1620563" y="35727"/>
                    </a:lnTo>
                    <a:lnTo>
                      <a:pt x="1427809" y="807424"/>
                    </a:lnTo>
                    <a:lnTo>
                      <a:pt x="0" y="807424"/>
                    </a:lnTo>
                    <a:lnTo>
                      <a:pt x="739606" y="300104"/>
                    </a:lnTo>
                    <a:lnTo>
                      <a:pt x="1135109" y="0"/>
                    </a:lnTo>
                    <a:close/>
                  </a:path>
                  <a:path w="1620563" h="807424" fill="none">
                    <a:moveTo>
                      <a:pt x="1135109" y="0"/>
                    </a:moveTo>
                    <a:lnTo>
                      <a:pt x="1620563" y="35727"/>
                    </a:lnTo>
                    <a:lnTo>
                      <a:pt x="1427809" y="807424"/>
                    </a:lnTo>
                    <a:lnTo>
                      <a:pt x="0" y="807424"/>
                    </a:lnTo>
                    <a:lnTo>
                      <a:pt x="739606" y="300104"/>
                    </a:lnTo>
                    <a:lnTo>
                      <a:pt x="1135109" y="0"/>
                    </a:lnTo>
                    <a:close/>
                  </a:path>
                </a:pathLst>
              </a:custGeom>
              <a:solidFill>
                <a:srgbClr val="F0E9DB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8" name="Forme libre : forme 2587">
                <a:extLst>
                  <a:ext uri="{FF2B5EF4-FFF2-40B4-BE49-F238E27FC236}">
                    <a16:creationId xmlns:a16="http://schemas.microsoft.com/office/drawing/2014/main" id="{7AB81F8E-6540-94BD-7892-8CF59A047BD0}"/>
                  </a:ext>
                </a:extLst>
              </p:cNvPr>
              <p:cNvSpPr/>
              <p:nvPr/>
            </p:nvSpPr>
            <p:spPr>
              <a:xfrm>
                <a:off x="6694477" y="5411844"/>
                <a:ext cx="1560584" cy="1033220"/>
              </a:xfrm>
              <a:custGeom>
                <a:avLst/>
                <a:gdLst/>
                <a:ahLst/>
                <a:cxnLst/>
                <a:rect l="l" t="t" r="r" b="b"/>
                <a:pathLst>
                  <a:path w="1560584" h="1033220" stroke="0">
                    <a:moveTo>
                      <a:pt x="1560584" y="541976"/>
                    </a:moveTo>
                    <a:lnTo>
                      <a:pt x="0" y="0"/>
                    </a:lnTo>
                    <a:lnTo>
                      <a:pt x="863818" y="1033220"/>
                    </a:lnTo>
                    <a:lnTo>
                      <a:pt x="1560584" y="541976"/>
                    </a:lnTo>
                    <a:close/>
                  </a:path>
                  <a:path w="1560584" h="1033220" fill="none">
                    <a:moveTo>
                      <a:pt x="1560584" y="541976"/>
                    </a:moveTo>
                    <a:lnTo>
                      <a:pt x="0" y="0"/>
                    </a:lnTo>
                    <a:lnTo>
                      <a:pt x="863818" y="1033220"/>
                    </a:lnTo>
                    <a:lnTo>
                      <a:pt x="1560584" y="541976"/>
                    </a:lnTo>
                    <a:close/>
                  </a:path>
                </a:pathLst>
              </a:custGeom>
              <a:solidFill>
                <a:srgbClr val="C7C7AF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89" name="Forme libre : forme 2588">
                <a:extLst>
                  <a:ext uri="{FF2B5EF4-FFF2-40B4-BE49-F238E27FC236}">
                    <a16:creationId xmlns:a16="http://schemas.microsoft.com/office/drawing/2014/main" id="{DF177C42-31D8-18CF-5914-35A9FF7E4596}"/>
                  </a:ext>
                </a:extLst>
              </p:cNvPr>
              <p:cNvSpPr/>
              <p:nvPr/>
            </p:nvSpPr>
            <p:spPr>
              <a:xfrm>
                <a:off x="5240970" y="5602863"/>
                <a:ext cx="2317324" cy="842202"/>
              </a:xfrm>
              <a:custGeom>
                <a:avLst/>
                <a:gdLst/>
                <a:ahLst/>
                <a:cxnLst/>
                <a:rect l="l" t="t" r="r" b="b"/>
                <a:pathLst>
                  <a:path w="2317324" h="842202" stroke="0">
                    <a:moveTo>
                      <a:pt x="2317324" y="842202"/>
                    </a:moveTo>
                    <a:lnTo>
                      <a:pt x="539709" y="842202"/>
                    </a:lnTo>
                    <a:lnTo>
                      <a:pt x="0" y="0"/>
                    </a:lnTo>
                    <a:lnTo>
                      <a:pt x="1888983" y="323448"/>
                    </a:lnTo>
                    <a:lnTo>
                      <a:pt x="2317324" y="842202"/>
                    </a:lnTo>
                    <a:close/>
                  </a:path>
                  <a:path w="2317324" h="842202" fill="none">
                    <a:moveTo>
                      <a:pt x="2317324" y="842202"/>
                    </a:moveTo>
                    <a:lnTo>
                      <a:pt x="539709" y="842202"/>
                    </a:lnTo>
                    <a:lnTo>
                      <a:pt x="0" y="0"/>
                    </a:lnTo>
                    <a:lnTo>
                      <a:pt x="1888983" y="323448"/>
                    </a:lnTo>
                    <a:lnTo>
                      <a:pt x="2317324" y="842202"/>
                    </a:lnTo>
                    <a:close/>
                  </a:path>
                </a:pathLst>
              </a:custGeom>
              <a:solidFill>
                <a:srgbClr val="D3C29B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0" name="Forme libre : forme 2589">
                <a:extLst>
                  <a:ext uri="{FF2B5EF4-FFF2-40B4-BE49-F238E27FC236}">
                    <a16:creationId xmlns:a16="http://schemas.microsoft.com/office/drawing/2014/main" id="{78AC8195-5153-E871-9529-BCEB91142BCD}"/>
                  </a:ext>
                </a:extLst>
              </p:cNvPr>
              <p:cNvSpPr/>
              <p:nvPr/>
            </p:nvSpPr>
            <p:spPr>
              <a:xfrm>
                <a:off x="5091044" y="4821638"/>
                <a:ext cx="2028197" cy="1104668"/>
              </a:xfrm>
              <a:custGeom>
                <a:avLst/>
                <a:gdLst/>
                <a:ahLst/>
                <a:cxnLst/>
                <a:rect l="l" t="t" r="r" b="b"/>
                <a:pathLst>
                  <a:path w="2028197" h="1104668" stroke="0">
                    <a:moveTo>
                      <a:pt x="2028197" y="1104668"/>
                    </a:moveTo>
                    <a:lnTo>
                      <a:pt x="1603425" y="580200"/>
                    </a:lnTo>
                    <a:lnTo>
                      <a:pt x="0" y="0"/>
                    </a:lnTo>
                    <a:lnTo>
                      <a:pt x="149919" y="785033"/>
                    </a:lnTo>
                    <a:lnTo>
                      <a:pt x="2028197" y="1104668"/>
                    </a:lnTo>
                    <a:close/>
                  </a:path>
                  <a:path w="2028197" h="1104668" fill="none">
                    <a:moveTo>
                      <a:pt x="2028197" y="1104668"/>
                    </a:moveTo>
                    <a:lnTo>
                      <a:pt x="1603425" y="580200"/>
                    </a:lnTo>
                    <a:lnTo>
                      <a:pt x="0" y="0"/>
                    </a:lnTo>
                    <a:lnTo>
                      <a:pt x="149919" y="785033"/>
                    </a:lnTo>
                    <a:lnTo>
                      <a:pt x="2028197" y="1104668"/>
                    </a:lnTo>
                    <a:close/>
                  </a:path>
                </a:pathLst>
              </a:custGeom>
              <a:solidFill>
                <a:srgbClr val="E0D9BD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1" name="Forme libre : forme 2590">
                <a:extLst>
                  <a:ext uri="{FF2B5EF4-FFF2-40B4-BE49-F238E27FC236}">
                    <a16:creationId xmlns:a16="http://schemas.microsoft.com/office/drawing/2014/main" id="{871FF7CF-490A-F758-21A5-B41A367FF65A}"/>
                  </a:ext>
                </a:extLst>
              </p:cNvPr>
              <p:cNvSpPr/>
              <p:nvPr/>
            </p:nvSpPr>
            <p:spPr>
              <a:xfrm>
                <a:off x="1830422" y="3508804"/>
                <a:ext cx="1415910" cy="2721902"/>
              </a:xfrm>
              <a:custGeom>
                <a:avLst/>
                <a:gdLst/>
                <a:ahLst/>
                <a:cxnLst/>
                <a:rect l="l" t="t" r="r" b="b"/>
                <a:pathLst>
                  <a:path w="1415910" h="2721902" stroke="0">
                    <a:moveTo>
                      <a:pt x="16658" y="1850169"/>
                    </a:moveTo>
                    <a:lnTo>
                      <a:pt x="0" y="0"/>
                    </a:lnTo>
                    <a:lnTo>
                      <a:pt x="1415910" y="2721902"/>
                    </a:lnTo>
                    <a:lnTo>
                      <a:pt x="16658" y="1850169"/>
                    </a:lnTo>
                    <a:close/>
                  </a:path>
                  <a:path w="1415910" h="2721902" fill="none">
                    <a:moveTo>
                      <a:pt x="16658" y="1850169"/>
                    </a:moveTo>
                    <a:lnTo>
                      <a:pt x="0" y="0"/>
                    </a:lnTo>
                    <a:lnTo>
                      <a:pt x="1415910" y="2721902"/>
                    </a:lnTo>
                    <a:lnTo>
                      <a:pt x="16658" y="1850169"/>
                    </a:lnTo>
                    <a:close/>
                  </a:path>
                </a:pathLst>
              </a:custGeom>
              <a:solidFill>
                <a:srgbClr val="D3C29B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2" name="Forme libre : forme 2591">
                <a:extLst>
                  <a:ext uri="{FF2B5EF4-FFF2-40B4-BE49-F238E27FC236}">
                    <a16:creationId xmlns:a16="http://schemas.microsoft.com/office/drawing/2014/main" id="{02F13B9B-C685-1CC2-490A-25BD7869A0D6}"/>
                  </a:ext>
                </a:extLst>
              </p:cNvPr>
              <p:cNvSpPr/>
              <p:nvPr/>
            </p:nvSpPr>
            <p:spPr>
              <a:xfrm>
                <a:off x="1847083" y="5358968"/>
                <a:ext cx="2241650" cy="1086093"/>
              </a:xfrm>
              <a:custGeom>
                <a:avLst/>
                <a:gdLst/>
                <a:ahLst/>
                <a:cxnLst/>
                <a:rect l="l" t="t" r="r" b="b"/>
                <a:pathLst>
                  <a:path w="2241650" h="1086093" stroke="0">
                    <a:moveTo>
                      <a:pt x="0" y="0"/>
                    </a:moveTo>
                    <a:lnTo>
                      <a:pt x="0" y="1086093"/>
                    </a:lnTo>
                    <a:lnTo>
                      <a:pt x="2241650" y="1086093"/>
                    </a:lnTo>
                    <a:lnTo>
                      <a:pt x="1399247" y="871733"/>
                    </a:lnTo>
                    <a:lnTo>
                      <a:pt x="0" y="0"/>
                    </a:lnTo>
                    <a:close/>
                  </a:path>
                  <a:path w="2241650" h="1086093" fill="none">
                    <a:moveTo>
                      <a:pt x="0" y="0"/>
                    </a:moveTo>
                    <a:lnTo>
                      <a:pt x="0" y="1086093"/>
                    </a:lnTo>
                    <a:lnTo>
                      <a:pt x="2241650" y="1086093"/>
                    </a:lnTo>
                    <a:lnTo>
                      <a:pt x="1399247" y="871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E3D1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3" name="Forme libre : forme 2592">
                <a:extLst>
                  <a:ext uri="{FF2B5EF4-FFF2-40B4-BE49-F238E27FC236}">
                    <a16:creationId xmlns:a16="http://schemas.microsoft.com/office/drawing/2014/main" id="{D4A30D2B-3837-EBD5-4C06-89FD2B9FEE34}"/>
                  </a:ext>
                </a:extLst>
              </p:cNvPr>
              <p:cNvSpPr/>
              <p:nvPr/>
            </p:nvSpPr>
            <p:spPr>
              <a:xfrm>
                <a:off x="2663308" y="5015998"/>
                <a:ext cx="989946" cy="1214708"/>
              </a:xfrm>
              <a:custGeom>
                <a:avLst/>
                <a:gdLst/>
                <a:ahLst/>
                <a:cxnLst/>
                <a:rect l="l" t="t" r="r" b="b"/>
                <a:pathLst>
                  <a:path w="989946" h="1214708" stroke="0">
                    <a:moveTo>
                      <a:pt x="568743" y="1214708"/>
                    </a:moveTo>
                    <a:lnTo>
                      <a:pt x="989946" y="0"/>
                    </a:lnTo>
                    <a:lnTo>
                      <a:pt x="0" y="93366"/>
                    </a:lnTo>
                    <a:lnTo>
                      <a:pt x="568743" y="1214708"/>
                    </a:lnTo>
                    <a:close/>
                  </a:path>
                  <a:path w="989946" h="1214708" fill="none">
                    <a:moveTo>
                      <a:pt x="568743" y="1214708"/>
                    </a:moveTo>
                    <a:lnTo>
                      <a:pt x="989946" y="0"/>
                    </a:lnTo>
                    <a:lnTo>
                      <a:pt x="0" y="93366"/>
                    </a:lnTo>
                    <a:lnTo>
                      <a:pt x="568743" y="1214708"/>
                    </a:lnTo>
                    <a:close/>
                  </a:path>
                </a:pathLst>
              </a:custGeom>
              <a:solidFill>
                <a:srgbClr val="C7C7AF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4" name="Forme libre : forme 2593">
                <a:extLst>
                  <a:ext uri="{FF2B5EF4-FFF2-40B4-BE49-F238E27FC236}">
                    <a16:creationId xmlns:a16="http://schemas.microsoft.com/office/drawing/2014/main" id="{1126B9B6-9D73-731E-1685-168CEAD1545F}"/>
                  </a:ext>
                </a:extLst>
              </p:cNvPr>
              <p:cNvSpPr/>
              <p:nvPr/>
            </p:nvSpPr>
            <p:spPr>
              <a:xfrm>
                <a:off x="3232056" y="5001702"/>
                <a:ext cx="1442077" cy="1443362"/>
              </a:xfrm>
              <a:custGeom>
                <a:avLst/>
                <a:gdLst/>
                <a:ahLst/>
                <a:cxnLst/>
                <a:rect l="l" t="t" r="r" b="b"/>
                <a:pathLst>
                  <a:path w="1442077" h="1443362" stroke="0">
                    <a:moveTo>
                      <a:pt x="0" y="1229001"/>
                    </a:moveTo>
                    <a:lnTo>
                      <a:pt x="870957" y="1443362"/>
                    </a:lnTo>
                    <a:lnTo>
                      <a:pt x="1442077" y="836005"/>
                    </a:lnTo>
                    <a:lnTo>
                      <a:pt x="435478" y="0"/>
                    </a:lnTo>
                    <a:lnTo>
                      <a:pt x="0" y="1229001"/>
                    </a:lnTo>
                    <a:close/>
                  </a:path>
                  <a:path w="1442077" h="1443362" fill="none">
                    <a:moveTo>
                      <a:pt x="0" y="1229001"/>
                    </a:moveTo>
                    <a:lnTo>
                      <a:pt x="870957" y="1443362"/>
                    </a:lnTo>
                    <a:lnTo>
                      <a:pt x="1442077" y="836005"/>
                    </a:lnTo>
                    <a:lnTo>
                      <a:pt x="435478" y="0"/>
                    </a:lnTo>
                    <a:lnTo>
                      <a:pt x="0" y="1229001"/>
                    </a:lnTo>
                    <a:close/>
                  </a:path>
                </a:pathLst>
              </a:custGeom>
              <a:solidFill>
                <a:srgbClr val="F0E9DB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5" name="Forme libre : forme 2594">
                <a:extLst>
                  <a:ext uri="{FF2B5EF4-FFF2-40B4-BE49-F238E27FC236}">
                    <a16:creationId xmlns:a16="http://schemas.microsoft.com/office/drawing/2014/main" id="{D1F3EBF3-4FEE-5DC7-E984-4279F09EA5B0}"/>
                  </a:ext>
                </a:extLst>
              </p:cNvPr>
              <p:cNvSpPr/>
              <p:nvPr/>
            </p:nvSpPr>
            <p:spPr>
              <a:xfrm>
                <a:off x="3681811" y="4821637"/>
                <a:ext cx="1409245" cy="1016067"/>
              </a:xfrm>
              <a:custGeom>
                <a:avLst/>
                <a:gdLst/>
                <a:ahLst/>
                <a:cxnLst/>
                <a:rect l="l" t="t" r="r" b="b"/>
                <a:pathLst>
                  <a:path w="1409245" h="1016067" stroke="0">
                    <a:moveTo>
                      <a:pt x="992326" y="1016067"/>
                    </a:moveTo>
                    <a:lnTo>
                      <a:pt x="1409245" y="0"/>
                    </a:lnTo>
                    <a:lnTo>
                      <a:pt x="0" y="180062"/>
                    </a:lnTo>
                    <a:lnTo>
                      <a:pt x="992326" y="1016067"/>
                    </a:lnTo>
                    <a:close/>
                  </a:path>
                  <a:path w="1409245" h="1016067" fill="none">
                    <a:moveTo>
                      <a:pt x="992326" y="1016067"/>
                    </a:moveTo>
                    <a:lnTo>
                      <a:pt x="1409245" y="0"/>
                    </a:lnTo>
                    <a:lnTo>
                      <a:pt x="0" y="180062"/>
                    </a:lnTo>
                    <a:lnTo>
                      <a:pt x="992326" y="1016067"/>
                    </a:lnTo>
                    <a:close/>
                  </a:path>
                </a:pathLst>
              </a:custGeom>
              <a:solidFill>
                <a:srgbClr val="D3C29B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6" name="Forme libre : forme 2595">
                <a:extLst>
                  <a:ext uri="{FF2B5EF4-FFF2-40B4-BE49-F238E27FC236}">
                    <a16:creationId xmlns:a16="http://schemas.microsoft.com/office/drawing/2014/main" id="{F9E66E2D-B4A1-F502-F9C3-A1290230B825}"/>
                  </a:ext>
                </a:extLst>
              </p:cNvPr>
              <p:cNvSpPr/>
              <p:nvPr/>
            </p:nvSpPr>
            <p:spPr>
              <a:xfrm>
                <a:off x="4674138" y="4821637"/>
                <a:ext cx="563982" cy="1016067"/>
              </a:xfrm>
              <a:custGeom>
                <a:avLst/>
                <a:gdLst/>
                <a:ahLst/>
                <a:cxnLst/>
                <a:rect l="l" t="t" r="r" b="b"/>
                <a:pathLst>
                  <a:path w="563982" h="1016067" stroke="0">
                    <a:moveTo>
                      <a:pt x="0" y="1016067"/>
                    </a:moveTo>
                    <a:lnTo>
                      <a:pt x="563982" y="773125"/>
                    </a:lnTo>
                    <a:lnTo>
                      <a:pt x="416918" y="0"/>
                    </a:lnTo>
                    <a:lnTo>
                      <a:pt x="0" y="1016067"/>
                    </a:lnTo>
                    <a:close/>
                  </a:path>
                  <a:path w="563982" h="1016067" fill="none">
                    <a:moveTo>
                      <a:pt x="0" y="1016067"/>
                    </a:moveTo>
                    <a:lnTo>
                      <a:pt x="563982" y="773125"/>
                    </a:lnTo>
                    <a:lnTo>
                      <a:pt x="416918" y="0"/>
                    </a:lnTo>
                    <a:lnTo>
                      <a:pt x="0" y="1016067"/>
                    </a:lnTo>
                    <a:close/>
                  </a:path>
                </a:pathLst>
              </a:custGeom>
              <a:solidFill>
                <a:srgbClr val="C7C7AF">
                  <a:alpha val="14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97" name="Forme libre : forme 2596">
                <a:extLst>
                  <a:ext uri="{FF2B5EF4-FFF2-40B4-BE49-F238E27FC236}">
                    <a16:creationId xmlns:a16="http://schemas.microsoft.com/office/drawing/2014/main" id="{778A502B-9153-70CC-3A4A-5A22B0509919}"/>
                  </a:ext>
                </a:extLst>
              </p:cNvPr>
              <p:cNvSpPr/>
              <p:nvPr/>
            </p:nvSpPr>
            <p:spPr>
              <a:xfrm>
                <a:off x="4103014" y="5594765"/>
                <a:ext cx="1677670" cy="850296"/>
              </a:xfrm>
              <a:custGeom>
                <a:avLst/>
                <a:gdLst/>
                <a:ahLst/>
                <a:cxnLst/>
                <a:rect l="l" t="t" r="r" b="b"/>
                <a:pathLst>
                  <a:path w="1677670" h="850296" stroke="0">
                    <a:moveTo>
                      <a:pt x="571122" y="242941"/>
                    </a:moveTo>
                    <a:lnTo>
                      <a:pt x="0" y="850296"/>
                    </a:lnTo>
                    <a:lnTo>
                      <a:pt x="1677670" y="850296"/>
                    </a:lnTo>
                    <a:lnTo>
                      <a:pt x="1135105" y="0"/>
                    </a:lnTo>
                    <a:lnTo>
                      <a:pt x="571122" y="242941"/>
                    </a:lnTo>
                    <a:close/>
                  </a:path>
                  <a:path w="1677670" h="850296" fill="none">
                    <a:moveTo>
                      <a:pt x="571122" y="242941"/>
                    </a:moveTo>
                    <a:lnTo>
                      <a:pt x="0" y="850296"/>
                    </a:lnTo>
                    <a:lnTo>
                      <a:pt x="1677670" y="850296"/>
                    </a:lnTo>
                    <a:lnTo>
                      <a:pt x="1135105" y="0"/>
                    </a:lnTo>
                    <a:lnTo>
                      <a:pt x="571122" y="242941"/>
                    </a:lnTo>
                    <a:close/>
                  </a:path>
                </a:pathLst>
              </a:custGeom>
              <a:solidFill>
                <a:srgbClr val="E0D3B7">
                  <a:alpha val="14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598" name="Groupe 2597">
                <a:extLst>
                  <a:ext uri="{FF2B5EF4-FFF2-40B4-BE49-F238E27FC236}">
                    <a16:creationId xmlns:a16="http://schemas.microsoft.com/office/drawing/2014/main" id="{8E8DB3EA-45FA-0C13-1BEF-DA921FD29208}"/>
                  </a:ext>
                </a:extLst>
              </p:cNvPr>
              <p:cNvGrpSpPr/>
              <p:nvPr/>
            </p:nvGrpSpPr>
            <p:grpSpPr>
              <a:xfrm flipH="1" flipV="1">
                <a:off x="1847082" y="420118"/>
                <a:ext cx="319829" cy="3223973"/>
                <a:chOff x="1847082" y="420118"/>
                <a:chExt cx="319829" cy="3223973"/>
              </a:xfrm>
            </p:grpSpPr>
            <p:sp>
              <p:nvSpPr>
                <p:cNvPr id="2599" name="Forme libre : forme 2598">
                  <a:extLst>
                    <a:ext uri="{FF2B5EF4-FFF2-40B4-BE49-F238E27FC236}">
                      <a16:creationId xmlns:a16="http://schemas.microsoft.com/office/drawing/2014/main" id="{4C12CEB5-3E0C-DA08-94AC-BA2F87F627DE}"/>
                    </a:ext>
                  </a:extLst>
                </p:cNvPr>
                <p:cNvSpPr/>
                <p:nvPr/>
              </p:nvSpPr>
              <p:spPr>
                <a:xfrm>
                  <a:off x="1931322" y="420118"/>
                  <a:ext cx="235587" cy="1802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7" h="1802059" stroke="0">
                      <a:moveTo>
                        <a:pt x="190077" y="0"/>
                      </a:moveTo>
                      <a:lnTo>
                        <a:pt x="235587" y="20483"/>
                      </a:lnTo>
                      <a:lnTo>
                        <a:pt x="235587" y="1644862"/>
                      </a:lnTo>
                      <a:lnTo>
                        <a:pt x="0" y="1802059"/>
                      </a:lnTo>
                      <a:lnTo>
                        <a:pt x="190077" y="0"/>
                      </a:lnTo>
                      <a:close/>
                    </a:path>
                    <a:path w="235587" h="1802059" fill="none">
                      <a:moveTo>
                        <a:pt x="190077" y="0"/>
                      </a:moveTo>
                      <a:lnTo>
                        <a:pt x="235587" y="20483"/>
                      </a:lnTo>
                      <a:lnTo>
                        <a:pt x="235587" y="1644862"/>
                      </a:lnTo>
                      <a:lnTo>
                        <a:pt x="0" y="1802059"/>
                      </a:lnTo>
                      <a:lnTo>
                        <a:pt x="190077" y="0"/>
                      </a:lnTo>
                      <a:close/>
                    </a:path>
                  </a:pathLst>
                </a:custGeom>
                <a:solidFill>
                  <a:srgbClr val="F0E9DB">
                    <a:alpha val="18000"/>
                  </a:srgbClr>
                </a:solidFill>
                <a:ln w="7600" cap="flat">
                  <a:noFill/>
                  <a:miter/>
                </a:ln>
              </p:spPr>
            </p:sp>
            <p:sp>
              <p:nvSpPr>
                <p:cNvPr id="2600" name="Forme libre : forme 2599">
                  <a:extLst>
                    <a:ext uri="{FF2B5EF4-FFF2-40B4-BE49-F238E27FC236}">
                      <a16:creationId xmlns:a16="http://schemas.microsoft.com/office/drawing/2014/main" id="{1529F7ED-9BF3-0C52-5EE9-0EFCA4C3E464}"/>
                    </a:ext>
                  </a:extLst>
                </p:cNvPr>
                <p:cNvSpPr/>
                <p:nvPr/>
              </p:nvSpPr>
              <p:spPr>
                <a:xfrm>
                  <a:off x="1847082" y="2064971"/>
                  <a:ext cx="319829" cy="15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829" h="1579120" stroke="0">
                      <a:moveTo>
                        <a:pt x="84241" y="157197"/>
                      </a:moveTo>
                      <a:lnTo>
                        <a:pt x="319829" y="0"/>
                      </a:lnTo>
                      <a:lnTo>
                        <a:pt x="319829" y="1579120"/>
                      </a:lnTo>
                      <a:lnTo>
                        <a:pt x="0" y="870302"/>
                      </a:lnTo>
                      <a:lnTo>
                        <a:pt x="84241" y="157197"/>
                      </a:lnTo>
                      <a:close/>
                    </a:path>
                    <a:path w="319829" h="1579120" fill="none">
                      <a:moveTo>
                        <a:pt x="84241" y="157197"/>
                      </a:moveTo>
                      <a:lnTo>
                        <a:pt x="319829" y="0"/>
                      </a:lnTo>
                      <a:lnTo>
                        <a:pt x="319829" y="1579120"/>
                      </a:lnTo>
                      <a:lnTo>
                        <a:pt x="0" y="870302"/>
                      </a:lnTo>
                      <a:lnTo>
                        <a:pt x="84241" y="157197"/>
                      </a:lnTo>
                      <a:close/>
                    </a:path>
                  </a:pathLst>
                </a:custGeom>
                <a:solidFill>
                  <a:srgbClr val="D6C5A0">
                    <a:alpha val="14000"/>
                  </a:srgbClr>
                </a:solidFill>
                <a:ln w="7600" cap="flat">
                  <a:noFill/>
                  <a:miter/>
                </a:ln>
              </p:spPr>
            </p:sp>
          </p:grpSp>
        </p:grpSp>
        <p:sp>
          <p:nvSpPr>
            <p:cNvPr id="1663" name="Oblique connector">
              <a:extLst>
                <a:ext uri="{FF2B5EF4-FFF2-40B4-BE49-F238E27FC236}">
                  <a16:creationId xmlns:a16="http://schemas.microsoft.com/office/drawing/2014/main" id="{CD2D6C0B-9402-96AD-03F4-675DC20266C5}"/>
                </a:ext>
              </a:extLst>
            </p:cNvPr>
            <p:cNvSpPr/>
            <p:nvPr/>
          </p:nvSpPr>
          <p:spPr>
            <a:xfrm rot="3806094">
              <a:off x="6619863" y="1998621"/>
              <a:ext cx="1239669" cy="929749"/>
            </a:xfrm>
            <a:custGeom>
              <a:avLst/>
              <a:gdLst/>
              <a:ahLst/>
              <a:cxnLst/>
              <a:rect l="l" t="t" r="r" b="b"/>
              <a:pathLst>
                <a:path w="1239669" h="929749" fill="none">
                  <a:moveTo>
                    <a:pt x="1239669" y="652091"/>
                  </a:moveTo>
                  <a:lnTo>
                    <a:pt x="1239669" y="0"/>
                  </a:lnTo>
                  <a:lnTo>
                    <a:pt x="0" y="929749"/>
                  </a:lnTo>
                  <a:lnTo>
                    <a:pt x="0" y="195288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85" name="Oblique connector">
              <a:extLst>
                <a:ext uri="{FF2B5EF4-FFF2-40B4-BE49-F238E27FC236}">
                  <a16:creationId xmlns:a16="http://schemas.microsoft.com/office/drawing/2014/main" id="{DC102C1D-86CD-6C45-B677-8B0DDAF994E6}"/>
                </a:ext>
              </a:extLst>
            </p:cNvPr>
            <p:cNvSpPr/>
            <p:nvPr/>
          </p:nvSpPr>
          <p:spPr>
            <a:xfrm rot="3806094">
              <a:off x="3757006" y="2481911"/>
              <a:ext cx="273880" cy="689521"/>
            </a:xfrm>
            <a:custGeom>
              <a:avLst/>
              <a:gdLst/>
              <a:ahLst/>
              <a:cxnLst/>
              <a:rect l="l" t="t" r="r" b="b"/>
              <a:pathLst>
                <a:path w="273880" h="689521" fill="none">
                  <a:moveTo>
                    <a:pt x="273880" y="689521"/>
                  </a:moveTo>
                  <a:lnTo>
                    <a:pt x="273880" y="304221"/>
                  </a:lnTo>
                  <a:lnTo>
                    <a:pt x="0" y="509631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68" name="Oblique connector">
              <a:extLst>
                <a:ext uri="{FF2B5EF4-FFF2-40B4-BE49-F238E27FC236}">
                  <a16:creationId xmlns:a16="http://schemas.microsoft.com/office/drawing/2014/main" id="{A6F6AAAA-6040-5DF8-AF06-258B213F3686}"/>
                </a:ext>
              </a:extLst>
            </p:cNvPr>
            <p:cNvSpPr/>
            <p:nvPr/>
          </p:nvSpPr>
          <p:spPr>
            <a:xfrm rot="3806094">
              <a:off x="3000110" y="3694445"/>
              <a:ext cx="1613028" cy="1152078"/>
            </a:xfrm>
            <a:custGeom>
              <a:avLst/>
              <a:gdLst/>
              <a:ahLst/>
              <a:cxnLst/>
              <a:rect l="l" t="t" r="r" b="b"/>
              <a:pathLst>
                <a:path w="1536112" h="1152078" fill="none">
                  <a:moveTo>
                    <a:pt x="1536112" y="465766"/>
                  </a:moveTo>
                  <a:lnTo>
                    <a:pt x="1536112" y="0"/>
                  </a:lnTo>
                  <a:lnTo>
                    <a:pt x="0" y="1152078"/>
                  </a:lnTo>
                  <a:lnTo>
                    <a:pt x="0" y="485498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69" name="Oblique connector">
              <a:extLst>
                <a:ext uri="{FF2B5EF4-FFF2-40B4-BE49-F238E27FC236}">
                  <a16:creationId xmlns:a16="http://schemas.microsoft.com/office/drawing/2014/main" id="{8F7465CA-DC46-B877-D6C2-369AC91C885A}"/>
                </a:ext>
              </a:extLst>
            </p:cNvPr>
            <p:cNvSpPr/>
            <p:nvPr/>
          </p:nvSpPr>
          <p:spPr>
            <a:xfrm rot="3806094">
              <a:off x="2594135" y="3767980"/>
              <a:ext cx="1359526" cy="1019641"/>
            </a:xfrm>
            <a:custGeom>
              <a:avLst/>
              <a:gdLst/>
              <a:ahLst/>
              <a:cxnLst/>
              <a:rect l="l" t="t" r="r" b="b"/>
              <a:pathLst>
                <a:path w="1359526" h="1019641" fill="none">
                  <a:moveTo>
                    <a:pt x="1359526" y="738653"/>
                  </a:moveTo>
                  <a:lnTo>
                    <a:pt x="1359526" y="0"/>
                  </a:lnTo>
                  <a:lnTo>
                    <a:pt x="0" y="1019641"/>
                  </a:lnTo>
                  <a:lnTo>
                    <a:pt x="0" y="58887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67" name="Oblique connector">
              <a:extLst>
                <a:ext uri="{FF2B5EF4-FFF2-40B4-BE49-F238E27FC236}">
                  <a16:creationId xmlns:a16="http://schemas.microsoft.com/office/drawing/2014/main" id="{B668D3C2-648B-C24A-FEC4-20CF19367382}"/>
                </a:ext>
              </a:extLst>
            </p:cNvPr>
            <p:cNvSpPr/>
            <p:nvPr/>
          </p:nvSpPr>
          <p:spPr>
            <a:xfrm rot="3806094">
              <a:off x="2300093" y="3572074"/>
              <a:ext cx="1242190" cy="1241749"/>
            </a:xfrm>
            <a:custGeom>
              <a:avLst/>
              <a:gdLst/>
              <a:ahLst/>
              <a:cxnLst/>
              <a:rect l="l" t="t" r="r" b="b"/>
              <a:pathLst>
                <a:path w="1242190" h="1241749" fill="none">
                  <a:moveTo>
                    <a:pt x="1242190" y="1241749"/>
                  </a:moveTo>
                  <a:lnTo>
                    <a:pt x="1242190" y="267008"/>
                  </a:lnTo>
                  <a:lnTo>
                    <a:pt x="0" y="1198649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54" name="Forme libre : forme 1653">
              <a:extLst>
                <a:ext uri="{FF2B5EF4-FFF2-40B4-BE49-F238E27FC236}">
                  <a16:creationId xmlns:a16="http://schemas.microsoft.com/office/drawing/2014/main" id="{ED4CFD1A-2546-FCA5-A1BD-233C080D2EC6}"/>
                </a:ext>
              </a:extLst>
            </p:cNvPr>
            <p:cNvSpPr/>
            <p:nvPr/>
          </p:nvSpPr>
          <p:spPr>
            <a:xfrm>
              <a:off x="5403344" y="2148743"/>
              <a:ext cx="831531" cy="1394228"/>
            </a:xfrm>
            <a:custGeom>
              <a:avLst/>
              <a:gdLst/>
              <a:ahLst/>
              <a:cxnLst/>
              <a:rect l="l" t="t" r="r" b="b"/>
              <a:pathLst>
                <a:path w="831531" h="1394228" stroke="0">
                  <a:moveTo>
                    <a:pt x="0" y="0"/>
                  </a:moveTo>
                  <a:lnTo>
                    <a:pt x="831531" y="460178"/>
                  </a:lnTo>
                  <a:lnTo>
                    <a:pt x="831531" y="1394228"/>
                  </a:lnTo>
                  <a:lnTo>
                    <a:pt x="0" y="934048"/>
                  </a:lnTo>
                  <a:lnTo>
                    <a:pt x="0" y="0"/>
                  </a:lnTo>
                  <a:close/>
                </a:path>
                <a:path w="831531" h="1394228" fill="none">
                  <a:moveTo>
                    <a:pt x="0" y="0"/>
                  </a:moveTo>
                  <a:lnTo>
                    <a:pt x="831531" y="460178"/>
                  </a:lnTo>
                  <a:lnTo>
                    <a:pt x="831531" y="1394228"/>
                  </a:lnTo>
                  <a:lnTo>
                    <a:pt x="0" y="934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EFA"/>
            </a:solidFill>
            <a:ln w="3800" cap="flat">
              <a:solidFill>
                <a:srgbClr val="A9DEFA"/>
              </a:solidFill>
              <a:miter/>
            </a:ln>
          </p:spPr>
        </p:sp>
        <p:sp>
          <p:nvSpPr>
            <p:cNvPr id="1655" name="Forme libre : forme 1654">
              <a:extLst>
                <a:ext uri="{FF2B5EF4-FFF2-40B4-BE49-F238E27FC236}">
                  <a16:creationId xmlns:a16="http://schemas.microsoft.com/office/drawing/2014/main" id="{8CF28685-ECFE-2F13-1F86-1758394251C5}"/>
                </a:ext>
              </a:extLst>
            </p:cNvPr>
            <p:cNvSpPr/>
            <p:nvPr/>
          </p:nvSpPr>
          <p:spPr>
            <a:xfrm>
              <a:off x="5403344" y="2870439"/>
              <a:ext cx="1220788" cy="672529"/>
            </a:xfrm>
            <a:custGeom>
              <a:avLst/>
              <a:gdLst/>
              <a:ahLst/>
              <a:cxnLst/>
              <a:rect l="l" t="t" r="r" b="b"/>
              <a:pathLst>
                <a:path w="1220788" h="672529" stroke="0">
                  <a:moveTo>
                    <a:pt x="831531" y="672529"/>
                  </a:moveTo>
                  <a:lnTo>
                    <a:pt x="0" y="212351"/>
                  </a:lnTo>
                  <a:lnTo>
                    <a:pt x="389258" y="0"/>
                  </a:lnTo>
                  <a:lnTo>
                    <a:pt x="1220788" y="459195"/>
                  </a:lnTo>
                  <a:lnTo>
                    <a:pt x="831531" y="672529"/>
                  </a:lnTo>
                  <a:close/>
                </a:path>
                <a:path w="1220788" h="672529" fill="none">
                  <a:moveTo>
                    <a:pt x="831531" y="672529"/>
                  </a:moveTo>
                  <a:lnTo>
                    <a:pt x="0" y="212351"/>
                  </a:lnTo>
                  <a:lnTo>
                    <a:pt x="389258" y="0"/>
                  </a:lnTo>
                  <a:lnTo>
                    <a:pt x="1220788" y="459195"/>
                  </a:lnTo>
                  <a:lnTo>
                    <a:pt x="831531" y="672529"/>
                  </a:lnTo>
                  <a:close/>
                </a:path>
              </a:pathLst>
            </a:custGeom>
            <a:solidFill>
              <a:srgbClr val="A9D5F0"/>
            </a:solidFill>
            <a:ln w="3800" cap="flat">
              <a:solidFill>
                <a:srgbClr val="A9D5F0"/>
              </a:solidFill>
              <a:miter/>
            </a:ln>
          </p:spPr>
        </p:sp>
        <p:sp>
          <p:nvSpPr>
            <p:cNvPr id="1656" name="Forme libre : forme 1655">
              <a:extLst>
                <a:ext uri="{FF2B5EF4-FFF2-40B4-BE49-F238E27FC236}">
                  <a16:creationId xmlns:a16="http://schemas.microsoft.com/office/drawing/2014/main" id="{B3F08BE6-A753-8B95-5549-D6CB3D846E94}"/>
                </a:ext>
              </a:extLst>
            </p:cNvPr>
            <p:cNvSpPr/>
            <p:nvPr/>
          </p:nvSpPr>
          <p:spPr>
            <a:xfrm flipH="1">
              <a:off x="5792600" y="1936389"/>
              <a:ext cx="831531" cy="1393240"/>
            </a:xfrm>
            <a:custGeom>
              <a:avLst/>
              <a:gdLst/>
              <a:ahLst/>
              <a:cxnLst/>
              <a:rect l="l" t="t" r="r" b="b"/>
              <a:pathLst>
                <a:path w="831531" h="1393240" stroke="0">
                  <a:moveTo>
                    <a:pt x="0" y="459194"/>
                  </a:moveTo>
                  <a:lnTo>
                    <a:pt x="831531" y="0"/>
                  </a:lnTo>
                  <a:lnTo>
                    <a:pt x="831531" y="934048"/>
                  </a:lnTo>
                  <a:lnTo>
                    <a:pt x="0" y="1393240"/>
                  </a:lnTo>
                  <a:lnTo>
                    <a:pt x="0" y="459194"/>
                  </a:lnTo>
                  <a:close/>
                </a:path>
                <a:path w="831531" h="1393240" fill="none">
                  <a:moveTo>
                    <a:pt x="0" y="459194"/>
                  </a:moveTo>
                  <a:lnTo>
                    <a:pt x="831531" y="0"/>
                  </a:lnTo>
                  <a:lnTo>
                    <a:pt x="831531" y="934048"/>
                  </a:lnTo>
                  <a:lnTo>
                    <a:pt x="0" y="1393240"/>
                  </a:lnTo>
                  <a:lnTo>
                    <a:pt x="0" y="459194"/>
                  </a:lnTo>
                  <a:close/>
                </a:path>
              </a:pathLst>
            </a:custGeom>
            <a:solidFill>
              <a:srgbClr val="BBE3FB"/>
            </a:solidFill>
            <a:ln w="3800" cap="flat">
              <a:solidFill>
                <a:srgbClr val="BBE3FB"/>
              </a:solidFill>
              <a:miter/>
            </a:ln>
          </p:spPr>
        </p:sp>
        <p:sp>
          <p:nvSpPr>
            <p:cNvPr id="1657" name="Forme libre : forme 1656">
              <a:extLst>
                <a:ext uri="{FF2B5EF4-FFF2-40B4-BE49-F238E27FC236}">
                  <a16:creationId xmlns:a16="http://schemas.microsoft.com/office/drawing/2014/main" id="{39659E4A-23EA-2291-954A-6CA455B52A81}"/>
                </a:ext>
              </a:extLst>
            </p:cNvPr>
            <p:cNvSpPr/>
            <p:nvPr/>
          </p:nvSpPr>
          <p:spPr>
            <a:xfrm>
              <a:off x="5403344" y="1936391"/>
              <a:ext cx="1220788" cy="672529"/>
            </a:xfrm>
            <a:custGeom>
              <a:avLst/>
              <a:gdLst/>
              <a:ahLst/>
              <a:cxnLst/>
              <a:rect l="l" t="t" r="r" b="b"/>
              <a:pathLst>
                <a:path w="1220788" h="672529" stroke="0">
                  <a:moveTo>
                    <a:pt x="831531" y="672529"/>
                  </a:moveTo>
                  <a:lnTo>
                    <a:pt x="0" y="212351"/>
                  </a:lnTo>
                  <a:lnTo>
                    <a:pt x="389258" y="0"/>
                  </a:lnTo>
                  <a:lnTo>
                    <a:pt x="1220788" y="459195"/>
                  </a:lnTo>
                  <a:lnTo>
                    <a:pt x="831531" y="672529"/>
                  </a:lnTo>
                  <a:close/>
                </a:path>
                <a:path w="1220788" h="672529" fill="none">
                  <a:moveTo>
                    <a:pt x="831531" y="672529"/>
                  </a:moveTo>
                  <a:lnTo>
                    <a:pt x="0" y="212351"/>
                  </a:lnTo>
                  <a:lnTo>
                    <a:pt x="389258" y="0"/>
                  </a:lnTo>
                  <a:lnTo>
                    <a:pt x="1220788" y="459195"/>
                  </a:lnTo>
                  <a:lnTo>
                    <a:pt x="831531" y="672529"/>
                  </a:lnTo>
                  <a:close/>
                </a:path>
              </a:pathLst>
            </a:custGeom>
            <a:solidFill>
              <a:srgbClr val="CBE9FB"/>
            </a:solidFill>
            <a:ln w="3800" cap="flat">
              <a:solidFill>
                <a:srgbClr val="CBE9FB"/>
              </a:solidFill>
              <a:miter/>
            </a:ln>
          </p:spPr>
        </p:sp>
        <p:sp>
          <p:nvSpPr>
            <p:cNvPr id="1658" name="Oblique connector">
              <a:extLst>
                <a:ext uri="{FF2B5EF4-FFF2-40B4-BE49-F238E27FC236}">
                  <a16:creationId xmlns:a16="http://schemas.microsoft.com/office/drawing/2014/main" id="{39B55F7A-6157-E710-7417-9652B4389E61}"/>
                </a:ext>
              </a:extLst>
            </p:cNvPr>
            <p:cNvSpPr/>
            <p:nvPr/>
          </p:nvSpPr>
          <p:spPr>
            <a:xfrm rot="3806094">
              <a:off x="4219745" y="2352501"/>
              <a:ext cx="693361" cy="1539669"/>
            </a:xfrm>
            <a:custGeom>
              <a:avLst/>
              <a:gdLst/>
              <a:ahLst/>
              <a:cxnLst/>
              <a:rect l="l" t="t" r="r" b="b"/>
              <a:pathLst>
                <a:path w="693361" h="1539669" fill="none">
                  <a:moveTo>
                    <a:pt x="0" y="1539669"/>
                  </a:moveTo>
                  <a:lnTo>
                    <a:pt x="0" y="1168660"/>
                  </a:lnTo>
                  <a:lnTo>
                    <a:pt x="693361" y="648637"/>
                  </a:lnTo>
                  <a:lnTo>
                    <a:pt x="693361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grpSp>
          <p:nvGrpSpPr>
            <p:cNvPr id="1659" name="Groupe 1658">
              <a:extLst>
                <a:ext uri="{FF2B5EF4-FFF2-40B4-BE49-F238E27FC236}">
                  <a16:creationId xmlns:a16="http://schemas.microsoft.com/office/drawing/2014/main" id="{3324B53C-F631-9583-060B-C6CC9FFCA6A9}"/>
                </a:ext>
              </a:extLst>
            </p:cNvPr>
            <p:cNvGrpSpPr/>
            <p:nvPr/>
          </p:nvGrpSpPr>
          <p:grpSpPr>
            <a:xfrm>
              <a:off x="5441348" y="2418318"/>
              <a:ext cx="574491" cy="746837"/>
              <a:chOff x="5441348" y="2418318"/>
              <a:chExt cx="574491" cy="746837"/>
            </a:xfrm>
          </p:grpSpPr>
          <p:sp>
            <p:nvSpPr>
              <p:cNvPr id="2545" name="Forme libre : forme 2544">
                <a:extLst>
                  <a:ext uri="{FF2B5EF4-FFF2-40B4-BE49-F238E27FC236}">
                    <a16:creationId xmlns:a16="http://schemas.microsoft.com/office/drawing/2014/main" id="{D4AAA0E2-99EE-9785-4533-B3B633547C62}"/>
                  </a:ext>
                </a:extLst>
              </p:cNvPr>
              <p:cNvSpPr/>
              <p:nvPr/>
            </p:nvSpPr>
            <p:spPr>
              <a:xfrm>
                <a:off x="5651110" y="2486791"/>
                <a:ext cx="364728" cy="677787"/>
              </a:xfrm>
              <a:custGeom>
                <a:avLst/>
                <a:gdLst/>
                <a:ahLst/>
                <a:cxnLst/>
                <a:rect l="l" t="t" r="r" b="b"/>
                <a:pathLst>
                  <a:path w="364728" h="677787" stroke="0">
                    <a:moveTo>
                      <a:pt x="10934" y="173726"/>
                    </a:moveTo>
                    <a:lnTo>
                      <a:pt x="356936" y="0"/>
                    </a:lnTo>
                    <a:cubicBezTo>
                      <a:pt x="363147" y="1004"/>
                      <a:pt x="364728" y="5305"/>
                      <a:pt x="364728" y="8173"/>
                    </a:cubicBezTo>
                    <a:lnTo>
                      <a:pt x="364728" y="483797"/>
                    </a:lnTo>
                    <a:cubicBezTo>
                      <a:pt x="364728" y="488646"/>
                      <a:pt x="363710" y="489938"/>
                      <a:pt x="357484" y="493248"/>
                    </a:cubicBezTo>
                    <a:lnTo>
                      <a:pt x="11058" y="677787"/>
                    </a:lnTo>
                    <a:cubicBezTo>
                      <a:pt x="5026" y="677787"/>
                      <a:pt x="0" y="672935"/>
                      <a:pt x="0" y="666950"/>
                    </a:cubicBezTo>
                    <a:lnTo>
                      <a:pt x="0" y="184563"/>
                    </a:lnTo>
                    <a:cubicBezTo>
                      <a:pt x="0" y="178578"/>
                      <a:pt x="4902" y="173726"/>
                      <a:pt x="10934" y="173726"/>
                    </a:cubicBezTo>
                    <a:close/>
                  </a:path>
                  <a:path w="364728" h="677787" fill="none">
                    <a:moveTo>
                      <a:pt x="10934" y="173726"/>
                    </a:moveTo>
                    <a:lnTo>
                      <a:pt x="356936" y="0"/>
                    </a:lnTo>
                    <a:cubicBezTo>
                      <a:pt x="363147" y="1004"/>
                      <a:pt x="364728" y="5305"/>
                      <a:pt x="364728" y="8173"/>
                    </a:cubicBezTo>
                    <a:lnTo>
                      <a:pt x="364728" y="483797"/>
                    </a:lnTo>
                    <a:cubicBezTo>
                      <a:pt x="364728" y="488646"/>
                      <a:pt x="363710" y="489938"/>
                      <a:pt x="357484" y="493248"/>
                    </a:cubicBezTo>
                    <a:lnTo>
                      <a:pt x="11058" y="677787"/>
                    </a:lnTo>
                    <a:cubicBezTo>
                      <a:pt x="5026" y="677787"/>
                      <a:pt x="0" y="672935"/>
                      <a:pt x="0" y="666950"/>
                    </a:cubicBezTo>
                    <a:lnTo>
                      <a:pt x="0" y="184563"/>
                    </a:lnTo>
                    <a:cubicBezTo>
                      <a:pt x="0" y="178578"/>
                      <a:pt x="4902" y="173726"/>
                      <a:pt x="10934" y="173726"/>
                    </a:cubicBezTo>
                    <a:close/>
                  </a:path>
                </a:pathLst>
              </a:custGeom>
              <a:solidFill>
                <a:srgbClr val="B9BCC1"/>
              </a:solidFill>
              <a:ln w="3800" cap="flat">
                <a:solidFill>
                  <a:srgbClr val="B9BCC1"/>
                </a:solidFill>
                <a:miter/>
              </a:ln>
            </p:spPr>
          </p:sp>
          <p:sp>
            <p:nvSpPr>
              <p:cNvPr id="2546" name="Forme libre : forme 2545">
                <a:extLst>
                  <a:ext uri="{FF2B5EF4-FFF2-40B4-BE49-F238E27FC236}">
                    <a16:creationId xmlns:a16="http://schemas.microsoft.com/office/drawing/2014/main" id="{3CC597AF-14C8-71EA-3743-5710C81C0E45}"/>
                  </a:ext>
                </a:extLst>
              </p:cNvPr>
              <p:cNvSpPr/>
              <p:nvPr/>
            </p:nvSpPr>
            <p:spPr>
              <a:xfrm>
                <a:off x="5446796" y="2418318"/>
                <a:ext cx="569043" cy="239012"/>
              </a:xfrm>
              <a:custGeom>
                <a:avLst/>
                <a:gdLst/>
                <a:ahLst/>
                <a:cxnLst/>
                <a:rect l="l" t="t" r="r" b="b"/>
                <a:pathLst>
                  <a:path w="569043" h="239012" stroke="0">
                    <a:moveTo>
                      <a:pt x="0" y="140848"/>
                    </a:moveTo>
                    <a:cubicBezTo>
                      <a:pt x="0" y="140848"/>
                      <a:pt x="332664" y="1478"/>
                      <a:pt x="332664" y="1478"/>
                    </a:cubicBezTo>
                    <a:cubicBezTo>
                      <a:pt x="340616" y="-1847"/>
                      <a:pt x="346597" y="1478"/>
                      <a:pt x="346597" y="1478"/>
                    </a:cubicBezTo>
                    <a:lnTo>
                      <a:pt x="561251" y="68474"/>
                    </a:lnTo>
                    <a:cubicBezTo>
                      <a:pt x="561251" y="68474"/>
                      <a:pt x="569043" y="69424"/>
                      <a:pt x="569043" y="76647"/>
                    </a:cubicBezTo>
                    <a:cubicBezTo>
                      <a:pt x="569043" y="76647"/>
                      <a:pt x="220691" y="239012"/>
                      <a:pt x="220691" y="239012"/>
                    </a:cubicBezTo>
                    <a:cubicBezTo>
                      <a:pt x="220691" y="239012"/>
                      <a:pt x="221322" y="234207"/>
                      <a:pt x="213780" y="230745"/>
                    </a:cubicBezTo>
                    <a:lnTo>
                      <a:pt x="0" y="140848"/>
                    </a:lnTo>
                    <a:close/>
                  </a:path>
                  <a:path w="569043" h="239012" fill="none">
                    <a:moveTo>
                      <a:pt x="0" y="140848"/>
                    </a:moveTo>
                    <a:cubicBezTo>
                      <a:pt x="0" y="140848"/>
                      <a:pt x="332664" y="1478"/>
                      <a:pt x="332664" y="1478"/>
                    </a:cubicBezTo>
                    <a:cubicBezTo>
                      <a:pt x="340616" y="-1847"/>
                      <a:pt x="346597" y="1478"/>
                      <a:pt x="346597" y="1478"/>
                    </a:cubicBezTo>
                    <a:lnTo>
                      <a:pt x="561251" y="68474"/>
                    </a:lnTo>
                    <a:cubicBezTo>
                      <a:pt x="561251" y="68474"/>
                      <a:pt x="569043" y="69424"/>
                      <a:pt x="569043" y="76647"/>
                    </a:cubicBezTo>
                    <a:cubicBezTo>
                      <a:pt x="569043" y="76647"/>
                      <a:pt x="220691" y="239012"/>
                      <a:pt x="220691" y="239012"/>
                    </a:cubicBezTo>
                    <a:cubicBezTo>
                      <a:pt x="220691" y="239012"/>
                      <a:pt x="221322" y="234207"/>
                      <a:pt x="213780" y="230745"/>
                    </a:cubicBezTo>
                    <a:lnTo>
                      <a:pt x="0" y="140848"/>
                    </a:lnTo>
                    <a:close/>
                  </a:path>
                </a:pathLst>
              </a:custGeom>
              <a:solidFill>
                <a:srgbClr val="8F949A"/>
              </a:solidFill>
              <a:ln w="3800" cap="flat">
                <a:solidFill>
                  <a:srgbClr val="8F949A"/>
                </a:solidFill>
                <a:miter/>
              </a:ln>
            </p:spPr>
          </p:sp>
          <p:sp>
            <p:nvSpPr>
              <p:cNvPr id="2547" name="Forme libre : forme 2546">
                <a:extLst>
                  <a:ext uri="{FF2B5EF4-FFF2-40B4-BE49-F238E27FC236}">
                    <a16:creationId xmlns:a16="http://schemas.microsoft.com/office/drawing/2014/main" id="{16826BCB-25A5-D4BB-4F5A-99BA70FF1A17}"/>
                  </a:ext>
                </a:extLst>
              </p:cNvPr>
              <p:cNvSpPr/>
              <p:nvPr/>
            </p:nvSpPr>
            <p:spPr>
              <a:xfrm>
                <a:off x="5441348" y="2559139"/>
                <a:ext cx="225978" cy="606016"/>
              </a:xfrm>
              <a:custGeom>
                <a:avLst/>
                <a:gdLst/>
                <a:ahLst/>
                <a:cxnLst/>
                <a:rect l="l" t="t" r="r" b="b"/>
                <a:pathLst>
                  <a:path w="225978" h="606016" stroke="0">
                    <a:moveTo>
                      <a:pt x="6524" y="0"/>
                    </a:moveTo>
                    <a:lnTo>
                      <a:pt x="219227" y="89923"/>
                    </a:lnTo>
                    <a:cubicBezTo>
                      <a:pt x="222727" y="91428"/>
                      <a:pt x="225978" y="95370"/>
                      <a:pt x="225978" y="98954"/>
                    </a:cubicBezTo>
                    <a:lnTo>
                      <a:pt x="224836" y="599542"/>
                    </a:lnTo>
                    <a:cubicBezTo>
                      <a:pt x="224836" y="603117"/>
                      <a:pt x="221915" y="606016"/>
                      <a:pt x="218312" y="606016"/>
                    </a:cubicBezTo>
                    <a:lnTo>
                      <a:pt x="6553" y="491041"/>
                    </a:lnTo>
                    <a:cubicBezTo>
                      <a:pt x="3135" y="489111"/>
                      <a:pt x="0" y="488143"/>
                      <a:pt x="0" y="484567"/>
                    </a:cubicBezTo>
                    <a:lnTo>
                      <a:pt x="0" y="6474"/>
                    </a:lnTo>
                    <a:cubicBezTo>
                      <a:pt x="0" y="2898"/>
                      <a:pt x="2921" y="0"/>
                      <a:pt x="6524" y="0"/>
                    </a:cubicBezTo>
                    <a:close/>
                  </a:path>
                  <a:path w="225978" h="606016" fill="none">
                    <a:moveTo>
                      <a:pt x="6524" y="0"/>
                    </a:moveTo>
                    <a:lnTo>
                      <a:pt x="219227" y="89923"/>
                    </a:lnTo>
                    <a:cubicBezTo>
                      <a:pt x="222727" y="91428"/>
                      <a:pt x="225978" y="95370"/>
                      <a:pt x="225978" y="98954"/>
                    </a:cubicBezTo>
                    <a:lnTo>
                      <a:pt x="224836" y="599542"/>
                    </a:lnTo>
                    <a:cubicBezTo>
                      <a:pt x="224836" y="603117"/>
                      <a:pt x="221915" y="606016"/>
                      <a:pt x="218312" y="606016"/>
                    </a:cubicBezTo>
                    <a:lnTo>
                      <a:pt x="6553" y="491041"/>
                    </a:lnTo>
                    <a:cubicBezTo>
                      <a:pt x="3135" y="489111"/>
                      <a:pt x="0" y="488143"/>
                      <a:pt x="0" y="484567"/>
                    </a:cubicBezTo>
                    <a:lnTo>
                      <a:pt x="0" y="6474"/>
                    </a:lnTo>
                    <a:cubicBezTo>
                      <a:pt x="0" y="2898"/>
                      <a:pt x="2921" y="0"/>
                      <a:pt x="652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7600" cap="flat">
                <a:solidFill>
                  <a:srgbClr val="F6F6F6"/>
                </a:solidFill>
                <a:miter/>
              </a:ln>
            </p:spPr>
          </p:sp>
          <p:sp>
            <p:nvSpPr>
              <p:cNvPr id="2548" name="Forme libre : forme 2547">
                <a:extLst>
                  <a:ext uri="{FF2B5EF4-FFF2-40B4-BE49-F238E27FC236}">
                    <a16:creationId xmlns:a16="http://schemas.microsoft.com/office/drawing/2014/main" id="{774255D9-9CD1-BBFA-0F54-B7ABABCC0C76}"/>
                  </a:ext>
                </a:extLst>
              </p:cNvPr>
              <p:cNvSpPr/>
              <p:nvPr/>
            </p:nvSpPr>
            <p:spPr>
              <a:xfrm>
                <a:off x="5660575" y="2486791"/>
                <a:ext cx="355264" cy="170537"/>
              </a:xfrm>
              <a:custGeom>
                <a:avLst/>
                <a:gdLst/>
                <a:ahLst/>
                <a:cxnLst/>
                <a:rect l="l" t="t" r="r" b="b"/>
                <a:pathLst>
                  <a:path w="355264" h="170537" stroke="0">
                    <a:moveTo>
                      <a:pt x="347472" y="0"/>
                    </a:moveTo>
                    <a:cubicBezTo>
                      <a:pt x="347472" y="0"/>
                      <a:pt x="355264" y="949"/>
                      <a:pt x="355264" y="8173"/>
                    </a:cubicBezTo>
                    <a:cubicBezTo>
                      <a:pt x="355264" y="8173"/>
                      <a:pt x="6911" y="170537"/>
                      <a:pt x="6911" y="170537"/>
                    </a:cubicBezTo>
                    <a:cubicBezTo>
                      <a:pt x="6911" y="170537"/>
                      <a:pt x="7542" y="165732"/>
                      <a:pt x="0" y="162270"/>
                    </a:cubicBezTo>
                    <a:lnTo>
                      <a:pt x="347472" y="0"/>
                    </a:lnTo>
                    <a:close/>
                  </a:path>
                  <a:path w="355264" h="170537" fill="none">
                    <a:moveTo>
                      <a:pt x="347472" y="0"/>
                    </a:moveTo>
                    <a:cubicBezTo>
                      <a:pt x="347472" y="0"/>
                      <a:pt x="355264" y="949"/>
                      <a:pt x="355264" y="8173"/>
                    </a:cubicBezTo>
                    <a:cubicBezTo>
                      <a:pt x="355264" y="8173"/>
                      <a:pt x="6911" y="170537"/>
                      <a:pt x="6911" y="170537"/>
                    </a:cubicBezTo>
                    <a:cubicBezTo>
                      <a:pt x="6911" y="170537"/>
                      <a:pt x="7542" y="165732"/>
                      <a:pt x="0" y="162270"/>
                    </a:cubicBezTo>
                    <a:lnTo>
                      <a:pt x="347472" y="0"/>
                    </a:lnTo>
                    <a:close/>
                  </a:path>
                </a:pathLst>
              </a:custGeom>
              <a:solidFill>
                <a:srgbClr val="CDCFD6"/>
              </a:solidFill>
              <a:ln w="3800" cap="flat">
                <a:solidFill>
                  <a:srgbClr val="C5C7CD"/>
                </a:solidFill>
                <a:miter/>
              </a:ln>
            </p:spPr>
          </p:sp>
          <p:sp>
            <p:nvSpPr>
              <p:cNvPr id="2549" name="Forme libre : forme 2548">
                <a:extLst>
                  <a:ext uri="{FF2B5EF4-FFF2-40B4-BE49-F238E27FC236}">
                    <a16:creationId xmlns:a16="http://schemas.microsoft.com/office/drawing/2014/main" id="{E6D8C760-5F32-8C25-68E9-4FAD183F4459}"/>
                  </a:ext>
                </a:extLst>
              </p:cNvPr>
              <p:cNvSpPr/>
              <p:nvPr/>
            </p:nvSpPr>
            <p:spPr>
              <a:xfrm>
                <a:off x="5660575" y="2451647"/>
                <a:ext cx="347471" cy="197573"/>
              </a:xfrm>
              <a:custGeom>
                <a:avLst/>
                <a:gdLst/>
                <a:ahLst/>
                <a:cxnLst/>
                <a:rect l="l" t="t" r="r" b="b"/>
                <a:pathLst>
                  <a:path w="347471" h="197573" stroke="0">
                    <a:moveTo>
                      <a:pt x="225309" y="59805"/>
                    </a:moveTo>
                    <a:cubicBezTo>
                      <a:pt x="259986" y="22120"/>
                      <a:pt x="238519" y="0"/>
                      <a:pt x="238519" y="0"/>
                    </a:cubicBezTo>
                    <a:lnTo>
                      <a:pt x="347471" y="35145"/>
                    </a:lnTo>
                    <a:lnTo>
                      <a:pt x="0" y="197573"/>
                    </a:lnTo>
                    <a:cubicBezTo>
                      <a:pt x="0" y="197573"/>
                      <a:pt x="190632" y="97490"/>
                      <a:pt x="225309" y="59805"/>
                    </a:cubicBezTo>
                    <a:close/>
                  </a:path>
                  <a:path w="347471" h="197573" fill="none">
                    <a:moveTo>
                      <a:pt x="225309" y="59805"/>
                    </a:moveTo>
                    <a:cubicBezTo>
                      <a:pt x="259986" y="22120"/>
                      <a:pt x="238519" y="0"/>
                      <a:pt x="238519" y="0"/>
                    </a:cubicBezTo>
                    <a:lnTo>
                      <a:pt x="347471" y="35145"/>
                    </a:lnTo>
                    <a:lnTo>
                      <a:pt x="0" y="197573"/>
                    </a:lnTo>
                    <a:cubicBezTo>
                      <a:pt x="0" y="197573"/>
                      <a:pt x="190632" y="97490"/>
                      <a:pt x="225309" y="59805"/>
                    </a:cubicBezTo>
                    <a:close/>
                  </a:path>
                </a:pathLst>
              </a:custGeom>
              <a:solidFill>
                <a:srgbClr val="FFFFFF">
                  <a:alpha val="15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50" name="Forme libre : forme 2549">
                <a:extLst>
                  <a:ext uri="{FF2B5EF4-FFF2-40B4-BE49-F238E27FC236}">
                    <a16:creationId xmlns:a16="http://schemas.microsoft.com/office/drawing/2014/main" id="{8BB14292-27E7-4518-DDB2-CCD27523FBA4}"/>
                  </a:ext>
                </a:extLst>
              </p:cNvPr>
              <p:cNvSpPr/>
              <p:nvPr/>
            </p:nvSpPr>
            <p:spPr>
              <a:xfrm>
                <a:off x="5445252" y="2565309"/>
                <a:ext cx="218169" cy="592962"/>
              </a:xfrm>
              <a:custGeom>
                <a:avLst/>
                <a:gdLst/>
                <a:ahLst/>
                <a:cxnLst/>
                <a:rect l="l" t="t" r="r" b="b"/>
                <a:pathLst>
                  <a:path w="218169" h="592962" stroke="0">
                    <a:moveTo>
                      <a:pt x="6299" y="0"/>
                    </a:moveTo>
                    <a:lnTo>
                      <a:pt x="211651" y="86816"/>
                    </a:lnTo>
                    <a:cubicBezTo>
                      <a:pt x="215031" y="88268"/>
                      <a:pt x="218169" y="92075"/>
                      <a:pt x="218169" y="95534"/>
                    </a:cubicBezTo>
                    <a:lnTo>
                      <a:pt x="217067" y="586712"/>
                    </a:lnTo>
                    <a:cubicBezTo>
                      <a:pt x="217067" y="590164"/>
                      <a:pt x="214246" y="592962"/>
                      <a:pt x="210768" y="592962"/>
                    </a:cubicBezTo>
                    <a:lnTo>
                      <a:pt x="6327" y="481961"/>
                    </a:lnTo>
                    <a:cubicBezTo>
                      <a:pt x="3027" y="480097"/>
                      <a:pt x="0" y="479162"/>
                      <a:pt x="0" y="475711"/>
                    </a:cubicBezTo>
                    <a:lnTo>
                      <a:pt x="0" y="6250"/>
                    </a:lnTo>
                    <a:cubicBezTo>
                      <a:pt x="0" y="2798"/>
                      <a:pt x="2820" y="0"/>
                      <a:pt x="6299" y="0"/>
                    </a:cubicBezTo>
                    <a:close/>
                  </a:path>
                  <a:path w="218169" h="592962" fill="none">
                    <a:moveTo>
                      <a:pt x="6299" y="0"/>
                    </a:moveTo>
                    <a:lnTo>
                      <a:pt x="211651" y="86816"/>
                    </a:lnTo>
                    <a:cubicBezTo>
                      <a:pt x="215031" y="88268"/>
                      <a:pt x="218169" y="92075"/>
                      <a:pt x="218169" y="95534"/>
                    </a:cubicBezTo>
                    <a:lnTo>
                      <a:pt x="217067" y="586712"/>
                    </a:lnTo>
                    <a:cubicBezTo>
                      <a:pt x="217067" y="590164"/>
                      <a:pt x="214246" y="592962"/>
                      <a:pt x="210768" y="592962"/>
                    </a:cubicBezTo>
                    <a:lnTo>
                      <a:pt x="6327" y="481961"/>
                    </a:lnTo>
                    <a:cubicBezTo>
                      <a:pt x="3027" y="480097"/>
                      <a:pt x="0" y="479162"/>
                      <a:pt x="0" y="475711"/>
                    </a:cubicBezTo>
                    <a:lnTo>
                      <a:pt x="0" y="6250"/>
                    </a:lnTo>
                    <a:cubicBezTo>
                      <a:pt x="0" y="2798"/>
                      <a:pt x="2820" y="0"/>
                      <a:pt x="6299" y="0"/>
                    </a:cubicBez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551" name="Forme libre : forme 2550">
                <a:extLst>
                  <a:ext uri="{FF2B5EF4-FFF2-40B4-BE49-F238E27FC236}">
                    <a16:creationId xmlns:a16="http://schemas.microsoft.com/office/drawing/2014/main" id="{0C78118B-26CD-9FD7-40C2-42DAEC7B22E3}"/>
                  </a:ext>
                </a:extLst>
              </p:cNvPr>
              <p:cNvSpPr/>
              <p:nvPr/>
            </p:nvSpPr>
            <p:spPr>
              <a:xfrm>
                <a:off x="5661820" y="2486791"/>
                <a:ext cx="353952" cy="677787"/>
              </a:xfrm>
              <a:custGeom>
                <a:avLst/>
                <a:gdLst/>
                <a:ahLst/>
                <a:cxnLst/>
                <a:rect l="l" t="t" r="r" b="b"/>
                <a:pathLst>
                  <a:path w="353952" h="677787" stroke="0">
                    <a:moveTo>
                      <a:pt x="255664" y="396068"/>
                    </a:moveTo>
                    <a:cubicBezTo>
                      <a:pt x="332242" y="241230"/>
                      <a:pt x="346160" y="0"/>
                      <a:pt x="346160" y="0"/>
                    </a:cubicBezTo>
                    <a:cubicBezTo>
                      <a:pt x="352371" y="1004"/>
                      <a:pt x="353952" y="5305"/>
                      <a:pt x="353952" y="8173"/>
                    </a:cubicBezTo>
                    <a:lnTo>
                      <a:pt x="353952" y="483797"/>
                    </a:lnTo>
                    <a:cubicBezTo>
                      <a:pt x="353952" y="488646"/>
                      <a:pt x="352934" y="489938"/>
                      <a:pt x="346708" y="493248"/>
                    </a:cubicBezTo>
                    <a:lnTo>
                      <a:pt x="0" y="677787"/>
                    </a:lnTo>
                    <a:cubicBezTo>
                      <a:pt x="-5750" y="677787"/>
                      <a:pt x="179085" y="550906"/>
                      <a:pt x="255664" y="396068"/>
                    </a:cubicBezTo>
                    <a:close/>
                  </a:path>
                  <a:path w="353952" h="677787" fill="none">
                    <a:moveTo>
                      <a:pt x="255664" y="396068"/>
                    </a:moveTo>
                    <a:cubicBezTo>
                      <a:pt x="332242" y="241230"/>
                      <a:pt x="346160" y="0"/>
                      <a:pt x="346160" y="0"/>
                    </a:cubicBezTo>
                    <a:cubicBezTo>
                      <a:pt x="352371" y="1004"/>
                      <a:pt x="353952" y="5305"/>
                      <a:pt x="353952" y="8173"/>
                    </a:cubicBezTo>
                    <a:lnTo>
                      <a:pt x="353952" y="483797"/>
                    </a:lnTo>
                    <a:cubicBezTo>
                      <a:pt x="353952" y="488646"/>
                      <a:pt x="352934" y="489938"/>
                      <a:pt x="346708" y="493248"/>
                    </a:cubicBezTo>
                    <a:lnTo>
                      <a:pt x="0" y="677787"/>
                    </a:lnTo>
                    <a:cubicBezTo>
                      <a:pt x="-5750" y="677787"/>
                      <a:pt x="179085" y="550906"/>
                      <a:pt x="255664" y="396068"/>
                    </a:cubicBezTo>
                    <a:close/>
                  </a:path>
                </a:pathLst>
              </a:custGeom>
              <a:solidFill>
                <a:srgbClr val="B2B3B9">
                  <a:alpha val="62000"/>
                </a:srgbClr>
              </a:solidFill>
              <a:ln w="3800" cap="flat">
                <a:noFill/>
                <a:miter/>
              </a:ln>
            </p:spPr>
          </p:sp>
          <p:sp>
            <p:nvSpPr>
              <p:cNvPr id="2552" name="Forme libre : forme 2551">
                <a:extLst>
                  <a:ext uri="{FF2B5EF4-FFF2-40B4-BE49-F238E27FC236}">
                    <a16:creationId xmlns:a16="http://schemas.microsoft.com/office/drawing/2014/main" id="{5BCCBB23-5EFE-969B-B395-49A779245BB8}"/>
                  </a:ext>
                </a:extLst>
              </p:cNvPr>
              <p:cNvSpPr/>
              <p:nvPr/>
            </p:nvSpPr>
            <p:spPr>
              <a:xfrm>
                <a:off x="5608307" y="2630405"/>
                <a:ext cx="30514" cy="523302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523302" stroke="0">
                    <a:moveTo>
                      <a:pt x="30514" y="11603"/>
                    </a:moveTo>
                    <a:lnTo>
                      <a:pt x="30514" y="523302"/>
                    </a:lnTo>
                    <a:lnTo>
                      <a:pt x="0" y="507187"/>
                    </a:lnTo>
                    <a:lnTo>
                      <a:pt x="0" y="0"/>
                    </a:lnTo>
                    <a:lnTo>
                      <a:pt x="30514" y="11603"/>
                    </a:lnTo>
                    <a:close/>
                  </a:path>
                  <a:path w="30514" h="523302" fill="none">
                    <a:moveTo>
                      <a:pt x="30514" y="11603"/>
                    </a:moveTo>
                    <a:lnTo>
                      <a:pt x="30514" y="523302"/>
                    </a:lnTo>
                    <a:lnTo>
                      <a:pt x="0" y="507187"/>
                    </a:lnTo>
                    <a:lnTo>
                      <a:pt x="0" y="0"/>
                    </a:lnTo>
                    <a:lnTo>
                      <a:pt x="30514" y="11603"/>
                    </a:lnTo>
                    <a:close/>
                  </a:path>
                </a:pathLst>
              </a:custGeom>
              <a:solidFill>
                <a:srgbClr val="B9BCC1"/>
              </a:solidFill>
              <a:ln w="3800" cap="flat">
                <a:solidFill>
                  <a:srgbClr val="B9BCC1"/>
                </a:solidFill>
                <a:miter/>
              </a:ln>
            </p:spPr>
          </p:sp>
          <p:sp>
            <p:nvSpPr>
              <p:cNvPr id="2553" name="Forme libre : forme 2552">
                <a:extLst>
                  <a:ext uri="{FF2B5EF4-FFF2-40B4-BE49-F238E27FC236}">
                    <a16:creationId xmlns:a16="http://schemas.microsoft.com/office/drawing/2014/main" id="{82FFD153-71F1-67D5-DA28-2404AC022414}"/>
                  </a:ext>
                </a:extLst>
              </p:cNvPr>
              <p:cNvSpPr/>
              <p:nvPr/>
            </p:nvSpPr>
            <p:spPr>
              <a:xfrm>
                <a:off x="5458927" y="2572781"/>
                <a:ext cx="179894" cy="580926"/>
              </a:xfrm>
              <a:custGeom>
                <a:avLst/>
                <a:gdLst/>
                <a:ahLst/>
                <a:cxnLst/>
                <a:rect l="l" t="t" r="r" b="b"/>
                <a:pathLst>
                  <a:path w="179894" h="580926" stroke="0">
                    <a:moveTo>
                      <a:pt x="161697" y="88136"/>
                    </a:moveTo>
                    <a:cubicBezTo>
                      <a:pt x="161697" y="88136"/>
                      <a:pt x="164522" y="68743"/>
                      <a:pt x="178432" y="69227"/>
                    </a:cubicBezTo>
                    <a:cubicBezTo>
                      <a:pt x="178432" y="69227"/>
                      <a:pt x="16103" y="0"/>
                      <a:pt x="16103" y="0"/>
                    </a:cubicBezTo>
                    <a:cubicBezTo>
                      <a:pt x="2013" y="2920"/>
                      <a:pt x="0" y="17567"/>
                      <a:pt x="0" y="17567"/>
                    </a:cubicBezTo>
                    <a:cubicBezTo>
                      <a:pt x="0" y="17567"/>
                      <a:pt x="989" y="470581"/>
                      <a:pt x="989" y="469081"/>
                    </a:cubicBezTo>
                    <a:cubicBezTo>
                      <a:pt x="0" y="481730"/>
                      <a:pt x="15559" y="491978"/>
                      <a:pt x="15559" y="491978"/>
                    </a:cubicBezTo>
                    <a:lnTo>
                      <a:pt x="179894" y="580926"/>
                    </a:lnTo>
                    <a:cubicBezTo>
                      <a:pt x="179894" y="580926"/>
                      <a:pt x="167035" y="575299"/>
                      <a:pt x="162338" y="561984"/>
                    </a:cubicBezTo>
                    <a:lnTo>
                      <a:pt x="161697" y="88136"/>
                    </a:lnTo>
                    <a:close/>
                  </a:path>
                  <a:path w="179894" h="580926" fill="none">
                    <a:moveTo>
                      <a:pt x="161697" y="88136"/>
                    </a:moveTo>
                    <a:cubicBezTo>
                      <a:pt x="161697" y="88136"/>
                      <a:pt x="164522" y="68743"/>
                      <a:pt x="178432" y="69227"/>
                    </a:cubicBezTo>
                    <a:cubicBezTo>
                      <a:pt x="178432" y="69227"/>
                      <a:pt x="16103" y="0"/>
                      <a:pt x="16103" y="0"/>
                    </a:cubicBezTo>
                    <a:cubicBezTo>
                      <a:pt x="2013" y="2920"/>
                      <a:pt x="0" y="17567"/>
                      <a:pt x="0" y="17567"/>
                    </a:cubicBezTo>
                    <a:cubicBezTo>
                      <a:pt x="0" y="17567"/>
                      <a:pt x="989" y="470581"/>
                      <a:pt x="989" y="469081"/>
                    </a:cubicBezTo>
                    <a:cubicBezTo>
                      <a:pt x="0" y="481730"/>
                      <a:pt x="15559" y="491978"/>
                      <a:pt x="15559" y="491978"/>
                    </a:cubicBezTo>
                    <a:lnTo>
                      <a:pt x="179894" y="580926"/>
                    </a:lnTo>
                    <a:cubicBezTo>
                      <a:pt x="179894" y="580926"/>
                      <a:pt x="167035" y="575299"/>
                      <a:pt x="162338" y="561984"/>
                    </a:cubicBezTo>
                    <a:lnTo>
                      <a:pt x="161697" y="88136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554" name="Forme libre : forme 2553">
                <a:extLst>
                  <a:ext uri="{FF2B5EF4-FFF2-40B4-BE49-F238E27FC236}">
                    <a16:creationId xmlns:a16="http://schemas.microsoft.com/office/drawing/2014/main" id="{AD04437B-9599-340B-F2BC-BBD64C6F193B}"/>
                  </a:ext>
                </a:extLst>
              </p:cNvPr>
              <p:cNvSpPr/>
              <p:nvPr/>
            </p:nvSpPr>
            <p:spPr>
              <a:xfrm>
                <a:off x="5458927" y="2572650"/>
                <a:ext cx="178433" cy="88267"/>
              </a:xfrm>
              <a:custGeom>
                <a:avLst/>
                <a:gdLst/>
                <a:ahLst/>
                <a:cxnLst/>
                <a:rect l="l" t="t" r="r" b="b"/>
                <a:pathLst>
                  <a:path w="178433" h="88267" stroke="0">
                    <a:moveTo>
                      <a:pt x="161698" y="88267"/>
                    </a:moveTo>
                    <a:cubicBezTo>
                      <a:pt x="161698" y="88267"/>
                      <a:pt x="164522" y="68874"/>
                      <a:pt x="178433" y="69359"/>
                    </a:cubicBezTo>
                    <a:cubicBezTo>
                      <a:pt x="178433" y="69359"/>
                      <a:pt x="16103" y="0"/>
                      <a:pt x="16103" y="0"/>
                    </a:cubicBezTo>
                    <a:cubicBezTo>
                      <a:pt x="0" y="3717"/>
                      <a:pt x="0" y="17698"/>
                      <a:pt x="0" y="17698"/>
                    </a:cubicBezTo>
                    <a:lnTo>
                      <a:pt x="161698" y="88267"/>
                    </a:lnTo>
                    <a:close/>
                  </a:path>
                  <a:path w="178433" h="88267" fill="none">
                    <a:moveTo>
                      <a:pt x="161698" y="88267"/>
                    </a:moveTo>
                    <a:cubicBezTo>
                      <a:pt x="161698" y="88267"/>
                      <a:pt x="164522" y="68874"/>
                      <a:pt x="178433" y="69359"/>
                    </a:cubicBezTo>
                    <a:cubicBezTo>
                      <a:pt x="178433" y="69359"/>
                      <a:pt x="16103" y="0"/>
                      <a:pt x="16103" y="0"/>
                    </a:cubicBezTo>
                    <a:cubicBezTo>
                      <a:pt x="0" y="3717"/>
                      <a:pt x="0" y="17698"/>
                      <a:pt x="0" y="17698"/>
                    </a:cubicBezTo>
                    <a:lnTo>
                      <a:pt x="161698" y="88267"/>
                    </a:lnTo>
                    <a:close/>
                  </a:path>
                </a:pathLst>
              </a:custGeom>
              <a:solidFill>
                <a:srgbClr val="FFFFFF">
                  <a:alpha val="5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55" name="Forme libre : forme 2554">
                <a:extLst>
                  <a:ext uri="{FF2B5EF4-FFF2-40B4-BE49-F238E27FC236}">
                    <a16:creationId xmlns:a16="http://schemas.microsoft.com/office/drawing/2014/main" id="{B58367FE-36BD-7BBD-5D0D-1A9C580D4968}"/>
                  </a:ext>
                </a:extLst>
              </p:cNvPr>
              <p:cNvSpPr/>
              <p:nvPr/>
            </p:nvSpPr>
            <p:spPr>
              <a:xfrm>
                <a:off x="5473069" y="2619123"/>
                <a:ext cx="130031" cy="248538"/>
              </a:xfrm>
              <a:custGeom>
                <a:avLst/>
                <a:gdLst/>
                <a:ahLst/>
                <a:cxnLst/>
                <a:rect l="l" t="t" r="r" b="b"/>
                <a:pathLst>
                  <a:path w="130031" h="248538" stroke="0">
                    <a:moveTo>
                      <a:pt x="0" y="0"/>
                    </a:moveTo>
                    <a:lnTo>
                      <a:pt x="130031" y="55510"/>
                    </a:lnTo>
                    <a:lnTo>
                      <a:pt x="129783" y="248538"/>
                    </a:lnTo>
                    <a:lnTo>
                      <a:pt x="0" y="193028"/>
                    </a:lnTo>
                    <a:lnTo>
                      <a:pt x="0" y="0"/>
                    </a:lnTo>
                    <a:close/>
                  </a:path>
                  <a:path w="130031" h="248538" fill="none">
                    <a:moveTo>
                      <a:pt x="0" y="0"/>
                    </a:moveTo>
                    <a:lnTo>
                      <a:pt x="130031" y="55510"/>
                    </a:lnTo>
                    <a:lnTo>
                      <a:pt x="129783" y="248538"/>
                    </a:lnTo>
                    <a:lnTo>
                      <a:pt x="0" y="193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556" name="Forme libre : forme 2555">
                <a:extLst>
                  <a:ext uri="{FF2B5EF4-FFF2-40B4-BE49-F238E27FC236}">
                    <a16:creationId xmlns:a16="http://schemas.microsoft.com/office/drawing/2014/main" id="{E52F6CF0-89D2-7259-7271-E0BF76EF4C78}"/>
                  </a:ext>
                </a:extLst>
              </p:cNvPr>
              <p:cNvSpPr/>
              <p:nvPr/>
            </p:nvSpPr>
            <p:spPr>
              <a:xfrm>
                <a:off x="5484127" y="2852148"/>
                <a:ext cx="107915" cy="92590"/>
              </a:xfrm>
              <a:custGeom>
                <a:avLst/>
                <a:gdLst/>
                <a:ahLst/>
                <a:cxnLst/>
                <a:rect l="l" t="t" r="r" b="b"/>
                <a:pathLst>
                  <a:path w="107915" h="92590" stroke="0">
                    <a:moveTo>
                      <a:pt x="0" y="0"/>
                    </a:moveTo>
                    <a:lnTo>
                      <a:pt x="107915" y="46069"/>
                    </a:lnTo>
                    <a:lnTo>
                      <a:pt x="106967" y="92590"/>
                    </a:lnTo>
                    <a:lnTo>
                      <a:pt x="0" y="41101"/>
                    </a:lnTo>
                    <a:lnTo>
                      <a:pt x="0" y="0"/>
                    </a:lnTo>
                    <a:close/>
                  </a:path>
                  <a:path w="107915" h="92590" fill="none">
                    <a:moveTo>
                      <a:pt x="0" y="0"/>
                    </a:moveTo>
                    <a:lnTo>
                      <a:pt x="107915" y="46069"/>
                    </a:lnTo>
                    <a:lnTo>
                      <a:pt x="106967" y="92590"/>
                    </a:lnTo>
                    <a:lnTo>
                      <a:pt x="0" y="41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557" name="Forme libre : forme 2556">
                <a:extLst>
                  <a:ext uri="{FF2B5EF4-FFF2-40B4-BE49-F238E27FC236}">
                    <a16:creationId xmlns:a16="http://schemas.microsoft.com/office/drawing/2014/main" id="{942EE4DE-66AA-27C2-8F94-B32811B80B9D}"/>
                  </a:ext>
                </a:extLst>
              </p:cNvPr>
              <p:cNvSpPr/>
              <p:nvPr/>
            </p:nvSpPr>
            <p:spPr>
              <a:xfrm>
                <a:off x="5459631" y="3043859"/>
                <a:ext cx="179189" cy="109848"/>
              </a:xfrm>
              <a:custGeom>
                <a:avLst/>
                <a:gdLst/>
                <a:ahLst/>
                <a:cxnLst/>
                <a:rect l="l" t="t" r="r" b="b"/>
                <a:pathLst>
                  <a:path w="179189" h="109848" stroke="0">
                    <a:moveTo>
                      <a:pt x="0" y="0"/>
                    </a:moveTo>
                    <a:cubicBezTo>
                      <a:pt x="0" y="10652"/>
                      <a:pt x="5415" y="14646"/>
                      <a:pt x="5415" y="14646"/>
                    </a:cubicBezTo>
                    <a:lnTo>
                      <a:pt x="179189" y="109848"/>
                    </a:lnTo>
                    <a:cubicBezTo>
                      <a:pt x="179189" y="109848"/>
                      <a:pt x="164429" y="100528"/>
                      <a:pt x="161745" y="88544"/>
                    </a:cubicBezTo>
                    <a:lnTo>
                      <a:pt x="0" y="0"/>
                    </a:lnTo>
                    <a:close/>
                  </a:path>
                  <a:path w="179189" h="109848" fill="none">
                    <a:moveTo>
                      <a:pt x="0" y="0"/>
                    </a:moveTo>
                    <a:cubicBezTo>
                      <a:pt x="0" y="10652"/>
                      <a:pt x="5415" y="14646"/>
                      <a:pt x="5415" y="14646"/>
                    </a:cubicBezTo>
                    <a:lnTo>
                      <a:pt x="179189" y="109848"/>
                    </a:lnTo>
                    <a:cubicBezTo>
                      <a:pt x="179189" y="109848"/>
                      <a:pt x="164429" y="100528"/>
                      <a:pt x="161745" y="8854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AFB3">
                  <a:alpha val="29000"/>
                </a:srgbClr>
              </a:solidFill>
              <a:ln w="3800" cap="flat">
                <a:solidFill>
                  <a:srgbClr val="CACCD2"/>
                </a:solidFill>
                <a:miter/>
              </a:ln>
            </p:spPr>
          </p:sp>
          <p:sp>
            <p:nvSpPr>
              <p:cNvPr id="2558" name="Forme libre : forme 2557">
                <a:extLst>
                  <a:ext uri="{FF2B5EF4-FFF2-40B4-BE49-F238E27FC236}">
                    <a16:creationId xmlns:a16="http://schemas.microsoft.com/office/drawing/2014/main" id="{CCEDCB87-0517-78EF-DFB0-19E64CFDEEB3}"/>
                  </a:ext>
                </a:extLst>
              </p:cNvPr>
              <p:cNvSpPr/>
              <p:nvPr/>
            </p:nvSpPr>
            <p:spPr>
              <a:xfrm>
                <a:off x="5483823" y="3033207"/>
                <a:ext cx="108859" cy="95771"/>
              </a:xfrm>
              <a:custGeom>
                <a:avLst/>
                <a:gdLst/>
                <a:ahLst/>
                <a:cxnLst/>
                <a:rect l="l" t="t" r="r" b="b"/>
                <a:pathLst>
                  <a:path w="108859" h="95771" stroke="0">
                    <a:moveTo>
                      <a:pt x="97792" y="53851"/>
                    </a:moveTo>
                    <a:lnTo>
                      <a:pt x="0" y="0"/>
                    </a:lnTo>
                    <a:lnTo>
                      <a:pt x="0" y="27882"/>
                    </a:lnTo>
                    <a:cubicBezTo>
                      <a:pt x="0" y="35560"/>
                      <a:pt x="9108" y="41781"/>
                      <a:pt x="9108" y="41781"/>
                    </a:cubicBezTo>
                    <a:lnTo>
                      <a:pt x="108859" y="95771"/>
                    </a:lnTo>
                    <a:cubicBezTo>
                      <a:pt x="108859" y="95771"/>
                      <a:pt x="101053" y="92356"/>
                      <a:pt x="98203" y="84274"/>
                    </a:cubicBezTo>
                    <a:lnTo>
                      <a:pt x="97792" y="53851"/>
                    </a:lnTo>
                    <a:close/>
                  </a:path>
                  <a:path w="108859" h="95771" fill="none">
                    <a:moveTo>
                      <a:pt x="97792" y="53851"/>
                    </a:moveTo>
                    <a:lnTo>
                      <a:pt x="0" y="0"/>
                    </a:lnTo>
                    <a:lnTo>
                      <a:pt x="0" y="27882"/>
                    </a:lnTo>
                    <a:cubicBezTo>
                      <a:pt x="0" y="35560"/>
                      <a:pt x="9108" y="41781"/>
                      <a:pt x="9108" y="41781"/>
                    </a:cubicBezTo>
                    <a:lnTo>
                      <a:pt x="108859" y="95771"/>
                    </a:lnTo>
                    <a:cubicBezTo>
                      <a:pt x="108859" y="95771"/>
                      <a:pt x="101053" y="92356"/>
                      <a:pt x="98203" y="84274"/>
                    </a:cubicBezTo>
                    <a:lnTo>
                      <a:pt x="97792" y="53851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sp>
            <p:nvSpPr>
              <p:cNvPr id="2559" name="Forme libre : forme 2558">
                <a:extLst>
                  <a:ext uri="{FF2B5EF4-FFF2-40B4-BE49-F238E27FC236}">
                    <a16:creationId xmlns:a16="http://schemas.microsoft.com/office/drawing/2014/main" id="{81E6E05E-2850-B2D1-D264-90F7A92EF182}"/>
                  </a:ext>
                </a:extLst>
              </p:cNvPr>
              <p:cNvSpPr/>
              <p:nvPr/>
            </p:nvSpPr>
            <p:spPr>
              <a:xfrm>
                <a:off x="5477555" y="2627698"/>
                <a:ext cx="121059" cy="231389"/>
              </a:xfrm>
              <a:custGeom>
                <a:avLst/>
                <a:gdLst/>
                <a:ahLst/>
                <a:cxnLst/>
                <a:rect l="l" t="t" r="r" b="b"/>
                <a:pathLst>
                  <a:path w="121059" h="231389" stroke="0">
                    <a:moveTo>
                      <a:pt x="0" y="0"/>
                    </a:moveTo>
                    <a:lnTo>
                      <a:pt x="121059" y="51680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  <a:path w="121059" h="231389" fill="none">
                    <a:moveTo>
                      <a:pt x="0" y="0"/>
                    </a:moveTo>
                    <a:lnTo>
                      <a:pt x="121059" y="51680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sp>
            <p:nvSpPr>
              <p:cNvPr id="2560" name="Forme libre : forme 2559">
                <a:extLst>
                  <a:ext uri="{FF2B5EF4-FFF2-40B4-BE49-F238E27FC236}">
                    <a16:creationId xmlns:a16="http://schemas.microsoft.com/office/drawing/2014/main" id="{BC0E4951-5A19-8FF1-3B3F-3C2C5BD82F56}"/>
                  </a:ext>
                </a:extLst>
              </p:cNvPr>
              <p:cNvSpPr/>
              <p:nvPr/>
            </p:nvSpPr>
            <p:spPr>
              <a:xfrm>
                <a:off x="5472559" y="2680371"/>
                <a:ext cx="130541" cy="60574"/>
              </a:xfrm>
              <a:custGeom>
                <a:avLst/>
                <a:gdLst/>
                <a:ahLst/>
                <a:cxnLst/>
                <a:rect l="l" t="t" r="r" b="b"/>
                <a:pathLst>
                  <a:path w="130541" h="60574" stroke="0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  <a:path w="130541" h="60574" fill="none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561" name="Forme libre : forme 2560">
                <a:extLst>
                  <a:ext uri="{FF2B5EF4-FFF2-40B4-BE49-F238E27FC236}">
                    <a16:creationId xmlns:a16="http://schemas.microsoft.com/office/drawing/2014/main" id="{92BBEC2D-DCA9-CF6F-75D6-8386CBA40E2D}"/>
                  </a:ext>
                </a:extLst>
              </p:cNvPr>
              <p:cNvSpPr/>
              <p:nvPr/>
            </p:nvSpPr>
            <p:spPr>
              <a:xfrm>
                <a:off x="5473069" y="2743410"/>
                <a:ext cx="130541" cy="60574"/>
              </a:xfrm>
              <a:custGeom>
                <a:avLst/>
                <a:gdLst/>
                <a:ahLst/>
                <a:cxnLst/>
                <a:rect l="l" t="t" r="r" b="b"/>
                <a:pathLst>
                  <a:path w="130541" h="60574" stroke="0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  <a:path w="130541" h="60574" fill="none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562" name="Forme libre : forme 2561">
                <a:extLst>
                  <a:ext uri="{FF2B5EF4-FFF2-40B4-BE49-F238E27FC236}">
                    <a16:creationId xmlns:a16="http://schemas.microsoft.com/office/drawing/2014/main" id="{C8B6117E-9FFF-E590-6ECA-38F6DE5EB5F4}"/>
                  </a:ext>
                </a:extLst>
              </p:cNvPr>
              <p:cNvSpPr/>
              <p:nvPr/>
            </p:nvSpPr>
            <p:spPr>
              <a:xfrm>
                <a:off x="5491989" y="2858894"/>
                <a:ext cx="92190" cy="79099"/>
              </a:xfrm>
              <a:custGeom>
                <a:avLst/>
                <a:gdLst/>
                <a:ahLst/>
                <a:cxnLst/>
                <a:rect l="l" t="t" r="r" b="b"/>
                <a:pathLst>
                  <a:path w="92190" h="79099" stroke="0">
                    <a:moveTo>
                      <a:pt x="0" y="0"/>
                    </a:moveTo>
                    <a:lnTo>
                      <a:pt x="92190" y="39356"/>
                    </a:lnTo>
                    <a:lnTo>
                      <a:pt x="91380" y="79099"/>
                    </a:lnTo>
                    <a:lnTo>
                      <a:pt x="0" y="35112"/>
                    </a:lnTo>
                    <a:lnTo>
                      <a:pt x="0" y="0"/>
                    </a:lnTo>
                    <a:close/>
                  </a:path>
                  <a:path w="92190" h="79099" fill="none">
                    <a:moveTo>
                      <a:pt x="0" y="0"/>
                    </a:moveTo>
                    <a:lnTo>
                      <a:pt x="92190" y="39356"/>
                    </a:lnTo>
                    <a:lnTo>
                      <a:pt x="91380" y="79099"/>
                    </a:lnTo>
                    <a:lnTo>
                      <a:pt x="0" y="35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grpSp>
            <p:nvGrpSpPr>
              <p:cNvPr id="2563" name="Groupe 2562">
                <a:extLst>
                  <a:ext uri="{FF2B5EF4-FFF2-40B4-BE49-F238E27FC236}">
                    <a16:creationId xmlns:a16="http://schemas.microsoft.com/office/drawing/2014/main" id="{6720B763-EC25-15B8-F8CD-F903636E9EA5}"/>
                  </a:ext>
                </a:extLst>
              </p:cNvPr>
              <p:cNvGrpSpPr/>
              <p:nvPr/>
            </p:nvGrpSpPr>
            <p:grpSpPr>
              <a:xfrm rot="-900000">
                <a:off x="5517086" y="2976261"/>
                <a:ext cx="32239" cy="43218"/>
                <a:chOff x="5517086" y="2976261"/>
                <a:chExt cx="32239" cy="43218"/>
              </a:xfrm>
            </p:grpSpPr>
            <p:sp>
              <p:nvSpPr>
                <p:cNvPr id="2566" name="Forme libre : forme 2565">
                  <a:extLst>
                    <a:ext uri="{FF2B5EF4-FFF2-40B4-BE49-F238E27FC236}">
                      <a16:creationId xmlns:a16="http://schemas.microsoft.com/office/drawing/2014/main" id="{C6D386E5-0DD9-D9E0-BD7E-195C597A22EB}"/>
                    </a:ext>
                  </a:extLst>
                </p:cNvPr>
                <p:cNvSpPr/>
                <p:nvPr/>
              </p:nvSpPr>
              <p:spPr>
                <a:xfrm>
                  <a:off x="5517086" y="2976261"/>
                  <a:ext cx="32239" cy="4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9" h="43218" stroke="0">
                      <a:moveTo>
                        <a:pt x="0" y="21609"/>
                      </a:moveTo>
                      <a:cubicBezTo>
                        <a:pt x="0" y="9664"/>
                        <a:pt x="7216" y="0"/>
                        <a:pt x="16120" y="0"/>
                      </a:cubicBezTo>
                      <a:cubicBezTo>
                        <a:pt x="25021" y="0"/>
                        <a:pt x="32239" y="9664"/>
                        <a:pt x="32239" y="21609"/>
                      </a:cubicBezTo>
                      <a:cubicBezTo>
                        <a:pt x="32239" y="33535"/>
                        <a:pt x="25021" y="43218"/>
                        <a:pt x="16120" y="43218"/>
                      </a:cubicBezTo>
                      <a:cubicBezTo>
                        <a:pt x="7216" y="43218"/>
                        <a:pt x="0" y="33535"/>
                        <a:pt x="0" y="21609"/>
                      </a:cubicBezTo>
                      <a:close/>
                    </a:path>
                    <a:path w="32239" h="43218" fill="none">
                      <a:moveTo>
                        <a:pt x="0" y="21609"/>
                      </a:moveTo>
                      <a:cubicBezTo>
                        <a:pt x="0" y="9664"/>
                        <a:pt x="7216" y="0"/>
                        <a:pt x="16120" y="0"/>
                      </a:cubicBezTo>
                      <a:cubicBezTo>
                        <a:pt x="25021" y="0"/>
                        <a:pt x="32239" y="9664"/>
                        <a:pt x="32239" y="21609"/>
                      </a:cubicBezTo>
                      <a:cubicBezTo>
                        <a:pt x="32239" y="33535"/>
                        <a:pt x="25021" y="43218"/>
                        <a:pt x="16120" y="43218"/>
                      </a:cubicBezTo>
                      <a:cubicBezTo>
                        <a:pt x="7216" y="43218"/>
                        <a:pt x="0" y="33535"/>
                        <a:pt x="0" y="21609"/>
                      </a:cubicBezTo>
                      <a:close/>
                    </a:path>
                  </a:pathLst>
                </a:custGeom>
                <a:solidFill>
                  <a:srgbClr val="2B81BA"/>
                </a:solidFill>
                <a:ln w="7600" cap="flat">
                  <a:solidFill>
                    <a:srgbClr val="2B81BA"/>
                  </a:solidFill>
                  <a:miter/>
                </a:ln>
              </p:spPr>
            </p:sp>
            <p:sp>
              <p:nvSpPr>
                <p:cNvPr id="2567" name="Forme libre : forme 2566">
                  <a:extLst>
                    <a:ext uri="{FF2B5EF4-FFF2-40B4-BE49-F238E27FC236}">
                      <a16:creationId xmlns:a16="http://schemas.microsoft.com/office/drawing/2014/main" id="{8EBF25DE-D252-4A03-1B7A-60DC9953D39E}"/>
                    </a:ext>
                  </a:extLst>
                </p:cNvPr>
                <p:cNvSpPr/>
                <p:nvPr/>
              </p:nvSpPr>
              <p:spPr>
                <a:xfrm>
                  <a:off x="5518586" y="2977138"/>
                  <a:ext cx="29890" cy="41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0" h="41465" stroke="0">
                      <a:moveTo>
                        <a:pt x="0" y="20732"/>
                      </a:moveTo>
                      <a:cubicBezTo>
                        <a:pt x="0" y="9272"/>
                        <a:pt x="6690" y="0"/>
                        <a:pt x="14945" y="0"/>
                      </a:cubicBezTo>
                      <a:cubicBezTo>
                        <a:pt x="23197" y="0"/>
                        <a:pt x="29890" y="9272"/>
                        <a:pt x="29890" y="20732"/>
                      </a:cubicBezTo>
                      <a:cubicBezTo>
                        <a:pt x="29890" y="32174"/>
                        <a:pt x="23197" y="41465"/>
                        <a:pt x="14945" y="41465"/>
                      </a:cubicBezTo>
                      <a:cubicBezTo>
                        <a:pt x="6690" y="41465"/>
                        <a:pt x="0" y="32174"/>
                        <a:pt x="0" y="20732"/>
                      </a:cubicBezTo>
                      <a:close/>
                    </a:path>
                    <a:path w="29890" h="41465" fill="none">
                      <a:moveTo>
                        <a:pt x="0" y="20732"/>
                      </a:moveTo>
                      <a:cubicBezTo>
                        <a:pt x="0" y="9272"/>
                        <a:pt x="6690" y="0"/>
                        <a:pt x="14945" y="0"/>
                      </a:cubicBezTo>
                      <a:cubicBezTo>
                        <a:pt x="23197" y="0"/>
                        <a:pt x="29890" y="9272"/>
                        <a:pt x="29890" y="20732"/>
                      </a:cubicBezTo>
                      <a:cubicBezTo>
                        <a:pt x="29890" y="32174"/>
                        <a:pt x="23197" y="41465"/>
                        <a:pt x="14945" y="41465"/>
                      </a:cubicBezTo>
                      <a:cubicBezTo>
                        <a:pt x="6690" y="41465"/>
                        <a:pt x="0" y="32174"/>
                        <a:pt x="0" y="20732"/>
                      </a:cubicBezTo>
                      <a:close/>
                    </a:path>
                  </a:pathLst>
                </a:custGeom>
                <a:solidFill>
                  <a:srgbClr val="00AEEE"/>
                </a:solidFill>
                <a:ln w="7600" cap="flat">
                  <a:noFill/>
                  <a:miter/>
                </a:ln>
              </p:spPr>
            </p:sp>
            <p:sp>
              <p:nvSpPr>
                <p:cNvPr id="2568" name="Forme libre : forme 2567">
                  <a:extLst>
                    <a:ext uri="{FF2B5EF4-FFF2-40B4-BE49-F238E27FC236}">
                      <a16:creationId xmlns:a16="http://schemas.microsoft.com/office/drawing/2014/main" id="{E599C6C0-859D-E070-EE32-C79EE4414934}"/>
                    </a:ext>
                  </a:extLst>
                </p:cNvPr>
                <p:cNvSpPr/>
                <p:nvPr/>
              </p:nvSpPr>
              <p:spPr>
                <a:xfrm>
                  <a:off x="5519291" y="2978122"/>
                  <a:ext cx="28478" cy="3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78" h="39495" stroke="0">
                      <a:moveTo>
                        <a:pt x="0" y="19748"/>
                      </a:moveTo>
                      <a:cubicBezTo>
                        <a:pt x="0" y="8832"/>
                        <a:pt x="6374" y="0"/>
                        <a:pt x="14239" y="0"/>
                      </a:cubicBezTo>
                      <a:cubicBezTo>
                        <a:pt x="22102" y="0"/>
                        <a:pt x="28478" y="8832"/>
                        <a:pt x="28478" y="19748"/>
                      </a:cubicBezTo>
                      <a:cubicBezTo>
                        <a:pt x="28478" y="30646"/>
                        <a:pt x="22102" y="39495"/>
                        <a:pt x="14239" y="39495"/>
                      </a:cubicBezTo>
                      <a:cubicBezTo>
                        <a:pt x="6374" y="39495"/>
                        <a:pt x="0" y="30646"/>
                        <a:pt x="0" y="19748"/>
                      </a:cubicBezTo>
                      <a:close/>
                    </a:path>
                    <a:path w="28478" h="39495" fill="none">
                      <a:moveTo>
                        <a:pt x="0" y="19748"/>
                      </a:moveTo>
                      <a:cubicBezTo>
                        <a:pt x="0" y="8832"/>
                        <a:pt x="6374" y="0"/>
                        <a:pt x="14239" y="0"/>
                      </a:cubicBezTo>
                      <a:cubicBezTo>
                        <a:pt x="22102" y="0"/>
                        <a:pt x="28478" y="8832"/>
                        <a:pt x="28478" y="19748"/>
                      </a:cubicBezTo>
                      <a:cubicBezTo>
                        <a:pt x="28478" y="30646"/>
                        <a:pt x="22102" y="39495"/>
                        <a:pt x="14239" y="39495"/>
                      </a:cubicBezTo>
                      <a:cubicBezTo>
                        <a:pt x="6374" y="39495"/>
                        <a:pt x="0" y="30646"/>
                        <a:pt x="0" y="19748"/>
                      </a:cubicBezTo>
                      <a:close/>
                    </a:path>
                  </a:pathLst>
                </a:custGeom>
                <a:solidFill>
                  <a:srgbClr val="5FB7F1"/>
                </a:solidFill>
                <a:ln w="7600" cap="flat">
                  <a:solidFill>
                    <a:srgbClr val="5FB7F1"/>
                  </a:solidFill>
                  <a:miter/>
                </a:ln>
              </p:spPr>
            </p:sp>
            <p:sp>
              <p:nvSpPr>
                <p:cNvPr id="2569" name="Forme libre : forme 2568">
                  <a:extLst>
                    <a:ext uri="{FF2B5EF4-FFF2-40B4-BE49-F238E27FC236}">
                      <a16:creationId xmlns:a16="http://schemas.microsoft.com/office/drawing/2014/main" id="{5E2465FB-D763-A3F0-7BE6-5F8CCC2A17F6}"/>
                    </a:ext>
                  </a:extLst>
                </p:cNvPr>
                <p:cNvSpPr/>
                <p:nvPr/>
              </p:nvSpPr>
              <p:spPr>
                <a:xfrm>
                  <a:off x="5522426" y="2978648"/>
                  <a:ext cx="22210" cy="15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0" h="15565" stroke="0">
                      <a:moveTo>
                        <a:pt x="0" y="8721"/>
                      </a:moveTo>
                      <a:cubicBezTo>
                        <a:pt x="0" y="4933"/>
                        <a:pt x="4969" y="0"/>
                        <a:pt x="11105" y="0"/>
                      </a:cubicBezTo>
                      <a:cubicBezTo>
                        <a:pt x="17237" y="0"/>
                        <a:pt x="22210" y="4933"/>
                        <a:pt x="22210" y="8721"/>
                      </a:cubicBezTo>
                      <a:cubicBezTo>
                        <a:pt x="22210" y="12497"/>
                        <a:pt x="17237" y="15565"/>
                        <a:pt x="11105" y="15565"/>
                      </a:cubicBezTo>
                      <a:cubicBezTo>
                        <a:pt x="4969" y="15565"/>
                        <a:pt x="0" y="12497"/>
                        <a:pt x="0" y="8721"/>
                      </a:cubicBezTo>
                      <a:close/>
                    </a:path>
                    <a:path w="22210" h="15565" fill="none">
                      <a:moveTo>
                        <a:pt x="0" y="8721"/>
                      </a:moveTo>
                      <a:cubicBezTo>
                        <a:pt x="0" y="4933"/>
                        <a:pt x="4969" y="0"/>
                        <a:pt x="11105" y="0"/>
                      </a:cubicBezTo>
                      <a:cubicBezTo>
                        <a:pt x="17237" y="0"/>
                        <a:pt x="22210" y="4933"/>
                        <a:pt x="22210" y="8721"/>
                      </a:cubicBezTo>
                      <a:cubicBezTo>
                        <a:pt x="22210" y="12497"/>
                        <a:pt x="17237" y="15565"/>
                        <a:pt x="11105" y="15565"/>
                      </a:cubicBezTo>
                      <a:cubicBezTo>
                        <a:pt x="4969" y="15565"/>
                        <a:pt x="0" y="12497"/>
                        <a:pt x="0" y="872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570" name="Forme libre : forme 2569">
                  <a:extLst>
                    <a:ext uri="{FF2B5EF4-FFF2-40B4-BE49-F238E27FC236}">
                      <a16:creationId xmlns:a16="http://schemas.microsoft.com/office/drawing/2014/main" id="{F57A1903-7915-4576-1AD3-BF3A9A7F341B}"/>
                    </a:ext>
                  </a:extLst>
                </p:cNvPr>
                <p:cNvSpPr/>
                <p:nvPr/>
              </p:nvSpPr>
              <p:spPr>
                <a:xfrm>
                  <a:off x="5527907" y="2978651"/>
                  <a:ext cx="11248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8" h="7600" stroke="0">
                      <a:moveTo>
                        <a:pt x="0" y="3565"/>
                      </a:moveTo>
                      <a:cubicBezTo>
                        <a:pt x="0" y="1585"/>
                        <a:pt x="2515" y="0"/>
                        <a:pt x="5624" y="0"/>
                      </a:cubicBezTo>
                      <a:cubicBezTo>
                        <a:pt x="8729" y="0"/>
                        <a:pt x="11248" y="1585"/>
                        <a:pt x="11248" y="3565"/>
                      </a:cubicBezTo>
                      <a:cubicBezTo>
                        <a:pt x="11248" y="5523"/>
                        <a:pt x="8729" y="7131"/>
                        <a:pt x="5624" y="7131"/>
                      </a:cubicBezTo>
                      <a:cubicBezTo>
                        <a:pt x="2515" y="7131"/>
                        <a:pt x="0" y="5523"/>
                        <a:pt x="0" y="3565"/>
                      </a:cubicBezTo>
                      <a:close/>
                    </a:path>
                    <a:path w="11248" h="7600" fill="none">
                      <a:moveTo>
                        <a:pt x="0" y="3565"/>
                      </a:moveTo>
                      <a:cubicBezTo>
                        <a:pt x="0" y="1585"/>
                        <a:pt x="2515" y="0"/>
                        <a:pt x="5624" y="0"/>
                      </a:cubicBezTo>
                      <a:cubicBezTo>
                        <a:pt x="8729" y="0"/>
                        <a:pt x="11248" y="1585"/>
                        <a:pt x="11248" y="3565"/>
                      </a:cubicBezTo>
                      <a:cubicBezTo>
                        <a:pt x="11248" y="5523"/>
                        <a:pt x="8729" y="7131"/>
                        <a:pt x="5624" y="7131"/>
                      </a:cubicBezTo>
                      <a:cubicBezTo>
                        <a:pt x="2515" y="7131"/>
                        <a:pt x="0" y="5523"/>
                        <a:pt x="0" y="35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5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571" name="Forme libre : forme 2570">
                  <a:extLst>
                    <a:ext uri="{FF2B5EF4-FFF2-40B4-BE49-F238E27FC236}">
                      <a16:creationId xmlns:a16="http://schemas.microsoft.com/office/drawing/2014/main" id="{9C05B667-AF5F-A8F3-6283-A00A2AA0CD87}"/>
                    </a:ext>
                  </a:extLst>
                </p:cNvPr>
                <p:cNvSpPr/>
                <p:nvPr/>
              </p:nvSpPr>
              <p:spPr>
                <a:xfrm>
                  <a:off x="5527618" y="3011118"/>
                  <a:ext cx="11175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5" h="7600" stroke="0">
                      <a:moveTo>
                        <a:pt x="0" y="3227"/>
                      </a:moveTo>
                      <a:cubicBezTo>
                        <a:pt x="0" y="1435"/>
                        <a:pt x="2499" y="0"/>
                        <a:pt x="5587" y="0"/>
                      </a:cubicBezTo>
                      <a:cubicBezTo>
                        <a:pt x="8672" y="0"/>
                        <a:pt x="11175" y="1435"/>
                        <a:pt x="11175" y="3227"/>
                      </a:cubicBezTo>
                      <a:cubicBezTo>
                        <a:pt x="11175" y="5002"/>
                        <a:pt x="8672" y="6453"/>
                        <a:pt x="5587" y="6453"/>
                      </a:cubicBezTo>
                      <a:cubicBezTo>
                        <a:pt x="2499" y="6453"/>
                        <a:pt x="0" y="5002"/>
                        <a:pt x="0" y="3227"/>
                      </a:cubicBezTo>
                      <a:close/>
                    </a:path>
                    <a:path w="11175" h="7600" fill="none">
                      <a:moveTo>
                        <a:pt x="0" y="3227"/>
                      </a:moveTo>
                      <a:cubicBezTo>
                        <a:pt x="0" y="1435"/>
                        <a:pt x="2499" y="0"/>
                        <a:pt x="5587" y="0"/>
                      </a:cubicBezTo>
                      <a:cubicBezTo>
                        <a:pt x="8672" y="0"/>
                        <a:pt x="11175" y="1435"/>
                        <a:pt x="11175" y="3227"/>
                      </a:cubicBezTo>
                      <a:cubicBezTo>
                        <a:pt x="11175" y="5002"/>
                        <a:pt x="8672" y="6453"/>
                        <a:pt x="5587" y="6453"/>
                      </a:cubicBezTo>
                      <a:cubicBezTo>
                        <a:pt x="2499" y="6453"/>
                        <a:pt x="0" y="5002"/>
                        <a:pt x="0" y="322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8900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</p:grpSp>
          <p:sp>
            <p:nvSpPr>
              <p:cNvPr id="2564" name="Forme libre : forme 2563">
                <a:extLst>
                  <a:ext uri="{FF2B5EF4-FFF2-40B4-BE49-F238E27FC236}">
                    <a16:creationId xmlns:a16="http://schemas.microsoft.com/office/drawing/2014/main" id="{06BD010A-4662-2F33-4A63-AE1F8CC319C1}"/>
                  </a:ext>
                </a:extLst>
              </p:cNvPr>
              <p:cNvSpPr/>
              <p:nvPr/>
            </p:nvSpPr>
            <p:spPr>
              <a:xfrm>
                <a:off x="5477555" y="2627698"/>
                <a:ext cx="120827" cy="231389"/>
              </a:xfrm>
              <a:custGeom>
                <a:avLst/>
                <a:gdLst/>
                <a:ahLst/>
                <a:cxnLst/>
                <a:rect l="l" t="t" r="r" b="b"/>
                <a:pathLst>
                  <a:path w="120827" h="231389" stroke="0">
                    <a:moveTo>
                      <a:pt x="0" y="0"/>
                    </a:moveTo>
                    <a:lnTo>
                      <a:pt x="22914" y="9782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  <a:path w="120827" h="231389" fill="none">
                    <a:moveTo>
                      <a:pt x="0" y="0"/>
                    </a:moveTo>
                    <a:lnTo>
                      <a:pt x="22914" y="9782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8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565" name="Text 1407">
                <a:extLst>
                  <a:ext uri="{FF2B5EF4-FFF2-40B4-BE49-F238E27FC236}">
                    <a16:creationId xmlns:a16="http://schemas.microsoft.com/office/drawing/2014/main" id="{1B67354A-7BA5-E19E-D62F-6956B6997B11}"/>
                  </a:ext>
                </a:extLst>
              </p:cNvPr>
              <p:cNvSpPr txBox="1"/>
              <p:nvPr/>
            </p:nvSpPr>
            <p:spPr>
              <a:xfrm>
                <a:off x="5348593" y="3180354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endParaRPr sz="760"/>
              </a:p>
              <a:p>
                <a:pPr algn="ctr"/>
                <a:endParaRPr sz="760"/>
              </a:p>
            </p:txBody>
          </p:sp>
        </p:grpSp>
        <p:sp>
          <p:nvSpPr>
            <p:cNvPr id="1660" name="Line connector">
              <a:extLst>
                <a:ext uri="{FF2B5EF4-FFF2-40B4-BE49-F238E27FC236}">
                  <a16:creationId xmlns:a16="http://schemas.microsoft.com/office/drawing/2014/main" id="{B73761E1-1E56-DBA6-FAF1-7F388CD80CE0}"/>
                </a:ext>
              </a:extLst>
            </p:cNvPr>
            <p:cNvSpPr/>
            <p:nvPr/>
          </p:nvSpPr>
          <p:spPr>
            <a:xfrm rot="13845408" flipV="1">
              <a:off x="7072664" y="2732860"/>
              <a:ext cx="2196901" cy="187569"/>
            </a:xfrm>
            <a:custGeom>
              <a:avLst/>
              <a:gdLst/>
              <a:ahLst/>
              <a:cxnLst/>
              <a:rect l="l" t="t" r="r" b="b"/>
              <a:pathLst>
                <a:path w="2370607" h="7600" fill="none">
                  <a:moveTo>
                    <a:pt x="0" y="0"/>
                  </a:moveTo>
                  <a:lnTo>
                    <a:pt x="2370607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custDash>
                <a:ds d="600000" sp="400000"/>
              </a:custDash>
              <a:miter/>
            </a:ln>
          </p:spPr>
        </p:sp>
        <p:sp>
          <p:nvSpPr>
            <p:cNvPr id="1661" name="Arrow 2">
              <a:extLst>
                <a:ext uri="{FF2B5EF4-FFF2-40B4-BE49-F238E27FC236}">
                  <a16:creationId xmlns:a16="http://schemas.microsoft.com/office/drawing/2014/main" id="{D6AECC3D-8E3D-9879-60DD-4AB67077D2E6}"/>
                </a:ext>
              </a:extLst>
            </p:cNvPr>
            <p:cNvSpPr/>
            <p:nvPr/>
          </p:nvSpPr>
          <p:spPr>
            <a:xfrm rot="120000">
              <a:off x="3930858" y="3758689"/>
              <a:ext cx="718110" cy="411073"/>
            </a:xfrm>
            <a:custGeom>
              <a:avLst/>
              <a:gdLst/>
              <a:ahLst/>
              <a:cxnLst/>
              <a:rect l="l" t="t" r="r" b="b"/>
              <a:pathLst>
                <a:path w="718110" h="411073" stroke="0">
                  <a:moveTo>
                    <a:pt x="154787" y="274049"/>
                  </a:moveTo>
                  <a:lnTo>
                    <a:pt x="634373" y="0"/>
                  </a:lnTo>
                  <a:lnTo>
                    <a:pt x="718110" y="50750"/>
                  </a:lnTo>
                  <a:lnTo>
                    <a:pt x="238524" y="327337"/>
                  </a:lnTo>
                  <a:lnTo>
                    <a:pt x="301962" y="357786"/>
                  </a:lnTo>
                  <a:lnTo>
                    <a:pt x="0" y="411073"/>
                  </a:lnTo>
                  <a:lnTo>
                    <a:pt x="98962" y="238524"/>
                  </a:lnTo>
                  <a:lnTo>
                    <a:pt x="154787" y="274049"/>
                  </a:lnTo>
                  <a:close/>
                </a:path>
                <a:path w="718110" h="411073" fill="none">
                  <a:moveTo>
                    <a:pt x="154787" y="274049"/>
                  </a:moveTo>
                  <a:lnTo>
                    <a:pt x="634373" y="0"/>
                  </a:lnTo>
                  <a:lnTo>
                    <a:pt x="718110" y="50750"/>
                  </a:lnTo>
                  <a:lnTo>
                    <a:pt x="238524" y="327337"/>
                  </a:lnTo>
                  <a:lnTo>
                    <a:pt x="301962" y="357786"/>
                  </a:lnTo>
                  <a:lnTo>
                    <a:pt x="0" y="411073"/>
                  </a:lnTo>
                  <a:lnTo>
                    <a:pt x="98962" y="238524"/>
                  </a:lnTo>
                  <a:lnTo>
                    <a:pt x="154787" y="274049"/>
                  </a:lnTo>
                  <a:close/>
                </a:path>
              </a:pathLst>
            </a:custGeom>
            <a:gradFill>
              <a:gsLst>
                <a:gs pos="0">
                  <a:srgbClr val="DBEEF4"/>
                </a:gs>
                <a:gs pos="100000">
                  <a:srgbClr val="B7DEE8"/>
                </a:gs>
              </a:gsLst>
              <a:lin ang="16200000" scaled="0"/>
            </a:gradFill>
            <a:ln w="4800" cap="flat">
              <a:noFill/>
              <a:miter/>
            </a:ln>
          </p:spPr>
        </p:sp>
        <p:grpSp>
          <p:nvGrpSpPr>
            <p:cNvPr id="1662" name="Groupe 1661">
              <a:extLst>
                <a:ext uri="{FF2B5EF4-FFF2-40B4-BE49-F238E27FC236}">
                  <a16:creationId xmlns:a16="http://schemas.microsoft.com/office/drawing/2014/main" id="{4C4011B9-EF90-B68D-3699-15EE31417C22}"/>
                </a:ext>
              </a:extLst>
            </p:cNvPr>
            <p:cNvGrpSpPr/>
            <p:nvPr/>
          </p:nvGrpSpPr>
          <p:grpSpPr>
            <a:xfrm>
              <a:off x="7203624" y="1254548"/>
              <a:ext cx="917719" cy="1313838"/>
              <a:chOff x="7203624" y="1254548"/>
              <a:chExt cx="917719" cy="1313838"/>
            </a:xfrm>
          </p:grpSpPr>
          <p:sp>
            <p:nvSpPr>
              <p:cNvPr id="2521" name="Forme libre : forme 2520">
                <a:extLst>
                  <a:ext uri="{FF2B5EF4-FFF2-40B4-BE49-F238E27FC236}">
                    <a16:creationId xmlns:a16="http://schemas.microsoft.com/office/drawing/2014/main" id="{67107B1A-72CD-C0AE-8D77-D95D04BC811D}"/>
                  </a:ext>
                </a:extLst>
              </p:cNvPr>
              <p:cNvSpPr/>
              <p:nvPr/>
            </p:nvSpPr>
            <p:spPr>
              <a:xfrm>
                <a:off x="7203624" y="1254548"/>
                <a:ext cx="669748" cy="354607"/>
              </a:xfrm>
              <a:custGeom>
                <a:avLst/>
                <a:gdLst/>
                <a:ahLst/>
                <a:cxnLst/>
                <a:rect l="l" t="t" r="r" b="b"/>
                <a:pathLst>
                  <a:path w="669748" h="354607" stroke="0">
                    <a:moveTo>
                      <a:pt x="155857" y="0"/>
                    </a:moveTo>
                    <a:lnTo>
                      <a:pt x="669748" y="270091"/>
                    </a:lnTo>
                    <a:lnTo>
                      <a:pt x="514250" y="354607"/>
                    </a:lnTo>
                    <a:lnTo>
                      <a:pt x="0" y="82422"/>
                    </a:lnTo>
                    <a:lnTo>
                      <a:pt x="155857" y="0"/>
                    </a:lnTo>
                    <a:close/>
                  </a:path>
                  <a:path w="669748" h="354607" fill="none">
                    <a:moveTo>
                      <a:pt x="155857" y="0"/>
                    </a:moveTo>
                    <a:lnTo>
                      <a:pt x="669748" y="270091"/>
                    </a:lnTo>
                    <a:lnTo>
                      <a:pt x="514250" y="354607"/>
                    </a:lnTo>
                    <a:lnTo>
                      <a:pt x="0" y="82422"/>
                    </a:lnTo>
                    <a:lnTo>
                      <a:pt x="155857" y="0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522" name="Forme libre : forme 2521">
                <a:extLst>
                  <a:ext uri="{FF2B5EF4-FFF2-40B4-BE49-F238E27FC236}">
                    <a16:creationId xmlns:a16="http://schemas.microsoft.com/office/drawing/2014/main" id="{67471D6F-3981-CB60-70B1-B55A78B06F00}"/>
                  </a:ext>
                </a:extLst>
              </p:cNvPr>
              <p:cNvSpPr/>
              <p:nvPr/>
            </p:nvSpPr>
            <p:spPr>
              <a:xfrm>
                <a:off x="7203624" y="1336970"/>
                <a:ext cx="513905" cy="985553"/>
              </a:xfrm>
              <a:custGeom>
                <a:avLst/>
                <a:gdLst/>
                <a:ahLst/>
                <a:cxnLst/>
                <a:rect l="l" t="t" r="r" b="b"/>
                <a:pathLst>
                  <a:path w="513905" h="985553" stroke="0">
                    <a:moveTo>
                      <a:pt x="0" y="0"/>
                    </a:moveTo>
                    <a:lnTo>
                      <a:pt x="513905" y="272184"/>
                    </a:lnTo>
                    <a:lnTo>
                      <a:pt x="513905" y="985553"/>
                    </a:lnTo>
                    <a:lnTo>
                      <a:pt x="0" y="713369"/>
                    </a:lnTo>
                    <a:lnTo>
                      <a:pt x="0" y="0"/>
                    </a:lnTo>
                    <a:close/>
                  </a:path>
                  <a:path w="513905" h="985553" fill="none">
                    <a:moveTo>
                      <a:pt x="0" y="0"/>
                    </a:moveTo>
                    <a:lnTo>
                      <a:pt x="513905" y="272184"/>
                    </a:lnTo>
                    <a:lnTo>
                      <a:pt x="513905" y="985553"/>
                    </a:lnTo>
                    <a:lnTo>
                      <a:pt x="0" y="7133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524" name="Forme libre : forme 2523">
                <a:extLst>
                  <a:ext uri="{FF2B5EF4-FFF2-40B4-BE49-F238E27FC236}">
                    <a16:creationId xmlns:a16="http://schemas.microsoft.com/office/drawing/2014/main" id="{324E3226-056A-7111-E14A-EA9438116A6A}"/>
                  </a:ext>
                </a:extLst>
              </p:cNvPr>
              <p:cNvSpPr/>
              <p:nvPr/>
            </p:nvSpPr>
            <p:spPr>
              <a:xfrm>
                <a:off x="7365227" y="1342253"/>
                <a:ext cx="164068" cy="792984"/>
              </a:xfrm>
              <a:custGeom>
                <a:avLst/>
                <a:gdLst/>
                <a:ahLst/>
                <a:cxnLst/>
                <a:rect l="l" t="t" r="r" b="b"/>
                <a:pathLst>
                  <a:path w="164068" h="792984" fill="none">
                    <a:moveTo>
                      <a:pt x="0" y="792984"/>
                    </a:moveTo>
                    <a:lnTo>
                      <a:pt x="0" y="80868"/>
                    </a:lnTo>
                    <a:lnTo>
                      <a:pt x="164068" y="0"/>
                    </a:lnTo>
                  </a:path>
                </a:pathLst>
              </a:custGeom>
              <a:solidFill>
                <a:srgbClr val="595757"/>
              </a:solidFill>
              <a:ln w="15200" cap="flat">
                <a:solidFill>
                  <a:srgbClr val="FFFFFF"/>
                </a:solidFill>
                <a:miter/>
              </a:ln>
            </p:spPr>
          </p:sp>
          <p:sp>
            <p:nvSpPr>
              <p:cNvPr id="2523" name="Forme libre : forme 2522">
                <a:extLst>
                  <a:ext uri="{FF2B5EF4-FFF2-40B4-BE49-F238E27FC236}">
                    <a16:creationId xmlns:a16="http://schemas.microsoft.com/office/drawing/2014/main" id="{3936CFED-FEC2-7B35-81AF-036083E9719E}"/>
                  </a:ext>
                </a:extLst>
              </p:cNvPr>
              <p:cNvSpPr/>
              <p:nvPr/>
            </p:nvSpPr>
            <p:spPr>
              <a:xfrm>
                <a:off x="7717529" y="1524640"/>
                <a:ext cx="155393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155393" h="797886" stroke="0">
                    <a:moveTo>
                      <a:pt x="0" y="84516"/>
                    </a:moveTo>
                    <a:lnTo>
                      <a:pt x="155393" y="0"/>
                    </a:lnTo>
                    <a:lnTo>
                      <a:pt x="155393" y="713370"/>
                    </a:lnTo>
                    <a:lnTo>
                      <a:pt x="0" y="797886"/>
                    </a:lnTo>
                    <a:lnTo>
                      <a:pt x="0" y="84516"/>
                    </a:lnTo>
                    <a:close/>
                  </a:path>
                  <a:path w="155393" h="797886" fill="none">
                    <a:moveTo>
                      <a:pt x="0" y="84516"/>
                    </a:moveTo>
                    <a:lnTo>
                      <a:pt x="155393" y="0"/>
                    </a:lnTo>
                    <a:lnTo>
                      <a:pt x="155393" y="713370"/>
                    </a:lnTo>
                    <a:lnTo>
                      <a:pt x="0" y="797886"/>
                    </a:lnTo>
                    <a:lnTo>
                      <a:pt x="0" y="84516"/>
                    </a:ln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525" name="Forme libre : forme 2524">
                <a:extLst>
                  <a:ext uri="{FF2B5EF4-FFF2-40B4-BE49-F238E27FC236}">
                    <a16:creationId xmlns:a16="http://schemas.microsoft.com/office/drawing/2014/main" id="{C4601186-89E1-BC84-8871-9A1974A1E305}"/>
                  </a:ext>
                </a:extLst>
              </p:cNvPr>
              <p:cNvSpPr/>
              <p:nvPr/>
            </p:nvSpPr>
            <p:spPr>
              <a:xfrm>
                <a:off x="7536381" y="1431309"/>
                <a:ext cx="156670" cy="794816"/>
              </a:xfrm>
              <a:custGeom>
                <a:avLst/>
                <a:gdLst/>
                <a:ahLst/>
                <a:cxnLst/>
                <a:rect l="l" t="t" r="r" b="b"/>
                <a:pathLst>
                  <a:path w="156670" h="794816" fill="none">
                    <a:moveTo>
                      <a:pt x="0" y="794816"/>
                    </a:moveTo>
                    <a:lnTo>
                      <a:pt x="0" y="82701"/>
                    </a:lnTo>
                    <a:lnTo>
                      <a:pt x="156670" y="0"/>
                    </a:lnTo>
                  </a:path>
                </a:pathLst>
              </a:custGeom>
              <a:solidFill>
                <a:srgbClr val="595757"/>
              </a:solidFill>
              <a:ln w="15200" cap="flat">
                <a:solidFill>
                  <a:srgbClr val="FFFFFF"/>
                </a:solidFill>
                <a:miter/>
              </a:ln>
            </p:spPr>
          </p:sp>
          <p:sp>
            <p:nvSpPr>
              <p:cNvPr id="2526" name="Forme libre : forme 2525">
                <a:extLst>
                  <a:ext uri="{FF2B5EF4-FFF2-40B4-BE49-F238E27FC236}">
                    <a16:creationId xmlns:a16="http://schemas.microsoft.com/office/drawing/2014/main" id="{03F0FD80-185B-12F0-79D8-4A8A1EE3EA4B}"/>
                  </a:ext>
                </a:extLst>
              </p:cNvPr>
              <p:cNvSpPr/>
              <p:nvPr/>
            </p:nvSpPr>
            <p:spPr>
              <a:xfrm>
                <a:off x="7204813" y="1771714"/>
                <a:ext cx="667370" cy="266808"/>
              </a:xfrm>
              <a:custGeom>
                <a:avLst/>
                <a:gdLst/>
                <a:ahLst/>
                <a:cxnLst/>
                <a:rect l="l" t="t" r="r" b="b"/>
                <a:pathLst>
                  <a:path w="667370" h="266808" fill="none">
                    <a:moveTo>
                      <a:pt x="667370" y="189076"/>
                    </a:moveTo>
                    <a:lnTo>
                      <a:pt x="512906" y="26680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595757"/>
              </a:solidFill>
              <a:ln w="15200" cap="flat">
                <a:solidFill>
                  <a:srgbClr val="FFFFFF"/>
                </a:solidFill>
                <a:miter/>
              </a:ln>
            </p:spPr>
          </p:sp>
          <p:sp>
            <p:nvSpPr>
              <p:cNvPr id="2527" name="Forme libre : forme 2526">
                <a:extLst>
                  <a:ext uri="{FF2B5EF4-FFF2-40B4-BE49-F238E27FC236}">
                    <a16:creationId xmlns:a16="http://schemas.microsoft.com/office/drawing/2014/main" id="{F5D45FC5-C265-CCBD-F788-82B9CF3DD23A}"/>
                  </a:ext>
                </a:extLst>
              </p:cNvPr>
              <p:cNvSpPr/>
              <p:nvPr/>
            </p:nvSpPr>
            <p:spPr>
              <a:xfrm>
                <a:off x="7204813" y="1491599"/>
                <a:ext cx="667370" cy="266808"/>
              </a:xfrm>
              <a:custGeom>
                <a:avLst/>
                <a:gdLst/>
                <a:ahLst/>
                <a:cxnLst/>
                <a:rect l="l" t="t" r="r" b="b"/>
                <a:pathLst>
                  <a:path w="667370" h="266808" fill="none">
                    <a:moveTo>
                      <a:pt x="667370" y="189055"/>
                    </a:moveTo>
                    <a:lnTo>
                      <a:pt x="512906" y="26680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595757"/>
              </a:solidFill>
              <a:ln w="15200" cap="flat">
                <a:solidFill>
                  <a:srgbClr val="FFFFFF"/>
                </a:solidFill>
                <a:miter/>
              </a:ln>
            </p:spPr>
          </p:sp>
          <p:sp>
            <p:nvSpPr>
              <p:cNvPr id="2528" name="Forme libre : forme 2527">
                <a:extLst>
                  <a:ext uri="{FF2B5EF4-FFF2-40B4-BE49-F238E27FC236}">
                    <a16:creationId xmlns:a16="http://schemas.microsoft.com/office/drawing/2014/main" id="{6AD9EC30-570C-3E16-93E1-BF03C77FCB6E}"/>
                  </a:ext>
                </a:extLst>
              </p:cNvPr>
              <p:cNvSpPr/>
              <p:nvPr/>
            </p:nvSpPr>
            <p:spPr>
              <a:xfrm>
                <a:off x="7205099" y="1631657"/>
                <a:ext cx="668272" cy="266808"/>
              </a:xfrm>
              <a:custGeom>
                <a:avLst/>
                <a:gdLst/>
                <a:ahLst/>
                <a:cxnLst/>
                <a:rect l="l" t="t" r="r" b="b"/>
                <a:pathLst>
                  <a:path w="668272" h="266808" fill="none">
                    <a:moveTo>
                      <a:pt x="668272" y="189981"/>
                    </a:moveTo>
                    <a:lnTo>
                      <a:pt x="512907" y="26680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595757"/>
              </a:solidFill>
              <a:ln w="15200" cap="flat">
                <a:solidFill>
                  <a:srgbClr val="FFFFFF"/>
                </a:solidFill>
                <a:miter/>
              </a:ln>
            </p:spPr>
          </p:sp>
          <p:sp>
            <p:nvSpPr>
              <p:cNvPr id="2529" name="Forme libre : forme 2528">
                <a:extLst>
                  <a:ext uri="{FF2B5EF4-FFF2-40B4-BE49-F238E27FC236}">
                    <a16:creationId xmlns:a16="http://schemas.microsoft.com/office/drawing/2014/main" id="{CD7DF267-DC64-C73E-85DD-90B74110405E}"/>
                  </a:ext>
                </a:extLst>
              </p:cNvPr>
              <p:cNvSpPr/>
              <p:nvPr/>
            </p:nvSpPr>
            <p:spPr>
              <a:xfrm>
                <a:off x="7205099" y="1911772"/>
                <a:ext cx="668272" cy="266808"/>
              </a:xfrm>
              <a:custGeom>
                <a:avLst/>
                <a:gdLst/>
                <a:ahLst/>
                <a:cxnLst/>
                <a:rect l="l" t="t" r="r" b="b"/>
                <a:pathLst>
                  <a:path w="668272" h="266808" fill="none">
                    <a:moveTo>
                      <a:pt x="668272" y="189087"/>
                    </a:moveTo>
                    <a:lnTo>
                      <a:pt x="512907" y="26680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595757"/>
              </a:solidFill>
              <a:ln w="15200" cap="flat">
                <a:solidFill>
                  <a:srgbClr val="FFFFFF"/>
                </a:solidFill>
                <a:miter/>
              </a:ln>
            </p:spPr>
          </p:sp>
          <p:grpSp>
            <p:nvGrpSpPr>
              <p:cNvPr id="2530" name="Groupe 2529">
                <a:extLst>
                  <a:ext uri="{FF2B5EF4-FFF2-40B4-BE49-F238E27FC236}">
                    <a16:creationId xmlns:a16="http://schemas.microsoft.com/office/drawing/2014/main" id="{60EC9D52-78E9-657A-6B95-824591D43F63}"/>
                  </a:ext>
                </a:extLst>
              </p:cNvPr>
              <p:cNvGrpSpPr/>
              <p:nvPr/>
            </p:nvGrpSpPr>
            <p:grpSpPr>
              <a:xfrm rot="600000">
                <a:off x="7253776" y="1604784"/>
                <a:ext cx="394915" cy="652108"/>
                <a:chOff x="7253776" y="1604784"/>
                <a:chExt cx="394915" cy="652108"/>
              </a:xfrm>
            </p:grpSpPr>
            <p:sp>
              <p:nvSpPr>
                <p:cNvPr id="2532" name="Forme libre : forme 2531">
                  <a:extLst>
                    <a:ext uri="{FF2B5EF4-FFF2-40B4-BE49-F238E27FC236}">
                      <a16:creationId xmlns:a16="http://schemas.microsoft.com/office/drawing/2014/main" id="{67EF80C8-4F1F-030E-2456-43DBD91E1093}"/>
                    </a:ext>
                  </a:extLst>
                </p:cNvPr>
                <p:cNvSpPr/>
                <p:nvPr/>
              </p:nvSpPr>
              <p:spPr>
                <a:xfrm>
                  <a:off x="7488971" y="1731683"/>
                  <a:ext cx="135196" cy="354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96" h="354783" stroke="0">
                      <a:moveTo>
                        <a:pt x="108785" y="225203"/>
                      </a:moveTo>
                      <a:cubicBezTo>
                        <a:pt x="108785" y="225203"/>
                        <a:pt x="77344" y="203754"/>
                        <a:pt x="57851" y="115282"/>
                      </a:cubicBezTo>
                      <a:lnTo>
                        <a:pt x="20122" y="39321"/>
                      </a:lnTo>
                      <a:cubicBezTo>
                        <a:pt x="20122" y="39321"/>
                        <a:pt x="13205" y="36640"/>
                        <a:pt x="8175" y="0"/>
                      </a:cubicBezTo>
                      <a:cubicBezTo>
                        <a:pt x="8175" y="0"/>
                        <a:pt x="2515" y="40215"/>
                        <a:pt x="0" y="88472"/>
                      </a:cubicBezTo>
                      <a:lnTo>
                        <a:pt x="116960" y="354783"/>
                      </a:lnTo>
                      <a:lnTo>
                        <a:pt x="135196" y="302057"/>
                      </a:lnTo>
                      <a:lnTo>
                        <a:pt x="108785" y="225203"/>
                      </a:lnTo>
                      <a:close/>
                    </a:path>
                    <a:path w="135196" h="354783" fill="none">
                      <a:moveTo>
                        <a:pt x="108785" y="225203"/>
                      </a:moveTo>
                      <a:cubicBezTo>
                        <a:pt x="108785" y="225203"/>
                        <a:pt x="77344" y="203754"/>
                        <a:pt x="57851" y="115282"/>
                      </a:cubicBezTo>
                      <a:lnTo>
                        <a:pt x="20122" y="39321"/>
                      </a:lnTo>
                      <a:cubicBezTo>
                        <a:pt x="20122" y="39321"/>
                        <a:pt x="13205" y="36640"/>
                        <a:pt x="8175" y="0"/>
                      </a:cubicBezTo>
                      <a:cubicBezTo>
                        <a:pt x="8175" y="0"/>
                        <a:pt x="2515" y="40215"/>
                        <a:pt x="0" y="88472"/>
                      </a:cubicBezTo>
                      <a:lnTo>
                        <a:pt x="116960" y="354783"/>
                      </a:lnTo>
                      <a:lnTo>
                        <a:pt x="135196" y="302057"/>
                      </a:lnTo>
                      <a:lnTo>
                        <a:pt x="108785" y="22520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46000">
                      <a:srgbClr val="F28739"/>
                    </a:gs>
                    <a:gs pos="79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33" name="Forme libre : forme 2532">
                  <a:extLst>
                    <a:ext uri="{FF2B5EF4-FFF2-40B4-BE49-F238E27FC236}">
                      <a16:creationId xmlns:a16="http://schemas.microsoft.com/office/drawing/2014/main" id="{6C2790C1-2A1E-8734-FAE3-4187DE859D70}"/>
                    </a:ext>
                  </a:extLst>
                </p:cNvPr>
                <p:cNvSpPr/>
                <p:nvPr/>
              </p:nvSpPr>
              <p:spPr>
                <a:xfrm>
                  <a:off x="7338674" y="1619082"/>
                  <a:ext cx="45284" cy="178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84" h="178732" stroke="0">
                      <a:moveTo>
                        <a:pt x="38367" y="0"/>
                      </a:moveTo>
                      <a:cubicBezTo>
                        <a:pt x="38367" y="0"/>
                        <a:pt x="-10051" y="38427"/>
                        <a:pt x="1896" y="105452"/>
                      </a:cubicBezTo>
                      <a:cubicBezTo>
                        <a:pt x="13844" y="172477"/>
                        <a:pt x="16988" y="178732"/>
                        <a:pt x="16988" y="178732"/>
                      </a:cubicBezTo>
                      <a:lnTo>
                        <a:pt x="45284" y="110814"/>
                      </a:lnTo>
                      <a:cubicBezTo>
                        <a:pt x="45284" y="110814"/>
                        <a:pt x="26420" y="96515"/>
                        <a:pt x="27678" y="58088"/>
                      </a:cubicBezTo>
                      <a:cubicBezTo>
                        <a:pt x="28935" y="19661"/>
                        <a:pt x="38367" y="3575"/>
                        <a:pt x="38367" y="0"/>
                      </a:cubicBezTo>
                      <a:close/>
                    </a:path>
                    <a:path w="45284" h="178732" fill="none">
                      <a:moveTo>
                        <a:pt x="38367" y="0"/>
                      </a:moveTo>
                      <a:cubicBezTo>
                        <a:pt x="38367" y="0"/>
                        <a:pt x="-10051" y="38427"/>
                        <a:pt x="1896" y="105452"/>
                      </a:cubicBezTo>
                      <a:cubicBezTo>
                        <a:pt x="13844" y="172477"/>
                        <a:pt x="16988" y="178732"/>
                        <a:pt x="16988" y="178732"/>
                      </a:cubicBezTo>
                      <a:lnTo>
                        <a:pt x="45284" y="110814"/>
                      </a:lnTo>
                      <a:cubicBezTo>
                        <a:pt x="45284" y="110814"/>
                        <a:pt x="26420" y="96515"/>
                        <a:pt x="27678" y="58088"/>
                      </a:cubicBezTo>
                      <a:cubicBezTo>
                        <a:pt x="28935" y="19661"/>
                        <a:pt x="38367" y="3575"/>
                        <a:pt x="38367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100000">
                      <a:srgbClr val="F28739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34" name="Forme libre : forme 2533">
                  <a:extLst>
                    <a:ext uri="{FF2B5EF4-FFF2-40B4-BE49-F238E27FC236}">
                      <a16:creationId xmlns:a16="http://schemas.microsoft.com/office/drawing/2014/main" id="{6C00BAFC-FF25-E000-E8C7-ED729FB0C63F}"/>
                    </a:ext>
                  </a:extLst>
                </p:cNvPr>
                <p:cNvSpPr/>
                <p:nvPr/>
              </p:nvSpPr>
              <p:spPr>
                <a:xfrm>
                  <a:off x="7342382" y="1865732"/>
                  <a:ext cx="203320" cy="391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391159" stroke="0">
                      <a:moveTo>
                        <a:pt x="73438" y="388742"/>
                      </a:moveTo>
                      <a:cubicBezTo>
                        <a:pt x="73438" y="388742"/>
                        <a:pt x="113054" y="400359"/>
                        <a:pt x="185997" y="372656"/>
                      </a:cubicBezTo>
                      <a:lnTo>
                        <a:pt x="202975" y="325292"/>
                      </a:lnTo>
                      <a:cubicBezTo>
                        <a:pt x="202975" y="325292"/>
                        <a:pt x="207376" y="266310"/>
                        <a:pt x="184739" y="226096"/>
                      </a:cubicBezTo>
                      <a:cubicBezTo>
                        <a:pt x="162102" y="185881"/>
                        <a:pt x="103622" y="184987"/>
                        <a:pt x="128774" y="63450"/>
                      </a:cubicBezTo>
                      <a:cubicBezTo>
                        <a:pt x="128774" y="63450"/>
                        <a:pt x="115569" y="28597"/>
                        <a:pt x="115569" y="0"/>
                      </a:cubicBezTo>
                      <a:lnTo>
                        <a:pt x="39482" y="116176"/>
                      </a:lnTo>
                      <a:cubicBezTo>
                        <a:pt x="39482" y="116176"/>
                        <a:pt x="-5163" y="178732"/>
                        <a:pt x="0" y="249331"/>
                      </a:cubicBezTo>
                      <a:cubicBezTo>
                        <a:pt x="0" y="249331"/>
                        <a:pt x="0" y="310993"/>
                        <a:pt x="73438" y="388742"/>
                      </a:cubicBezTo>
                      <a:close/>
                    </a:path>
                    <a:path w="203320" h="391159" fill="none">
                      <a:moveTo>
                        <a:pt x="73438" y="388742"/>
                      </a:moveTo>
                      <a:cubicBezTo>
                        <a:pt x="73438" y="388742"/>
                        <a:pt x="113054" y="400359"/>
                        <a:pt x="185997" y="372656"/>
                      </a:cubicBezTo>
                      <a:lnTo>
                        <a:pt x="202975" y="325292"/>
                      </a:lnTo>
                      <a:cubicBezTo>
                        <a:pt x="202975" y="325292"/>
                        <a:pt x="207376" y="266310"/>
                        <a:pt x="184739" y="226096"/>
                      </a:cubicBezTo>
                      <a:cubicBezTo>
                        <a:pt x="162102" y="185881"/>
                        <a:pt x="103622" y="184987"/>
                        <a:pt x="128774" y="63450"/>
                      </a:cubicBezTo>
                      <a:cubicBezTo>
                        <a:pt x="128774" y="63450"/>
                        <a:pt x="115569" y="28597"/>
                        <a:pt x="115569" y="0"/>
                      </a:cubicBezTo>
                      <a:lnTo>
                        <a:pt x="39482" y="116176"/>
                      </a:lnTo>
                      <a:cubicBezTo>
                        <a:pt x="39482" y="116176"/>
                        <a:pt x="-5163" y="178732"/>
                        <a:pt x="0" y="249331"/>
                      </a:cubicBezTo>
                      <a:cubicBezTo>
                        <a:pt x="0" y="249331"/>
                        <a:pt x="0" y="310993"/>
                        <a:pt x="73438" y="38874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46000">
                      <a:srgbClr val="F28739"/>
                    </a:gs>
                    <a:gs pos="79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35" name="Forme libre : forme 2534">
                  <a:extLst>
                    <a:ext uri="{FF2B5EF4-FFF2-40B4-BE49-F238E27FC236}">
                      <a16:creationId xmlns:a16="http://schemas.microsoft.com/office/drawing/2014/main" id="{DDF33A88-C4D1-1C7B-3B78-C446D25EBD62}"/>
                    </a:ext>
                  </a:extLst>
                </p:cNvPr>
                <p:cNvSpPr/>
                <p:nvPr/>
              </p:nvSpPr>
              <p:spPr>
                <a:xfrm>
                  <a:off x="7516639" y="2084679"/>
                  <a:ext cx="132052" cy="153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52" h="153923" stroke="0">
                      <a:moveTo>
                        <a:pt x="0" y="153709"/>
                      </a:moveTo>
                      <a:cubicBezTo>
                        <a:pt x="0" y="153709"/>
                        <a:pt x="89921" y="166221"/>
                        <a:pt x="132052" y="0"/>
                      </a:cubicBezTo>
                      <a:cubicBezTo>
                        <a:pt x="132052" y="0"/>
                        <a:pt x="116960" y="2681"/>
                        <a:pt x="110672" y="17873"/>
                      </a:cubicBezTo>
                      <a:cubicBezTo>
                        <a:pt x="110672" y="17873"/>
                        <a:pt x="74200" y="107239"/>
                        <a:pt x="9432" y="137624"/>
                      </a:cubicBezTo>
                      <a:cubicBezTo>
                        <a:pt x="9432" y="137624"/>
                        <a:pt x="3144" y="140305"/>
                        <a:pt x="0" y="153709"/>
                      </a:cubicBezTo>
                      <a:close/>
                    </a:path>
                    <a:path w="132052" h="153923" fill="none">
                      <a:moveTo>
                        <a:pt x="0" y="153709"/>
                      </a:moveTo>
                      <a:cubicBezTo>
                        <a:pt x="0" y="153709"/>
                        <a:pt x="89921" y="166221"/>
                        <a:pt x="132052" y="0"/>
                      </a:cubicBezTo>
                      <a:cubicBezTo>
                        <a:pt x="132052" y="0"/>
                        <a:pt x="116960" y="2681"/>
                        <a:pt x="110672" y="17873"/>
                      </a:cubicBezTo>
                      <a:cubicBezTo>
                        <a:pt x="110672" y="17873"/>
                        <a:pt x="74200" y="107239"/>
                        <a:pt x="9432" y="137624"/>
                      </a:cubicBezTo>
                      <a:cubicBezTo>
                        <a:pt x="9432" y="137624"/>
                        <a:pt x="3144" y="140305"/>
                        <a:pt x="0" y="153709"/>
                      </a:cubicBezTo>
                      <a:close/>
                    </a:path>
                  </a:pathLst>
                </a:custGeom>
                <a:solidFill>
                  <a:srgbClr val="E64E4B"/>
                </a:soli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36" name="Forme libre : forme 2535">
                  <a:extLst>
                    <a:ext uri="{FF2B5EF4-FFF2-40B4-BE49-F238E27FC236}">
                      <a16:creationId xmlns:a16="http://schemas.microsoft.com/office/drawing/2014/main" id="{F2C0749C-15AD-DB52-3B43-3E3D8F3FF401}"/>
                    </a:ext>
                  </a:extLst>
                </p:cNvPr>
                <p:cNvSpPr/>
                <p:nvPr/>
              </p:nvSpPr>
              <p:spPr>
                <a:xfrm>
                  <a:off x="7396613" y="2084680"/>
                  <a:ext cx="120026" cy="163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26" h="163448" stroke="0">
                      <a:moveTo>
                        <a:pt x="4953" y="0"/>
                      </a:moveTo>
                      <a:cubicBezTo>
                        <a:pt x="4953" y="0"/>
                        <a:pt x="4953" y="29491"/>
                        <a:pt x="29477" y="55407"/>
                      </a:cubicBezTo>
                      <a:lnTo>
                        <a:pt x="104306" y="139411"/>
                      </a:lnTo>
                      <a:cubicBezTo>
                        <a:pt x="104306" y="139411"/>
                        <a:pt x="108707" y="137624"/>
                        <a:pt x="120026" y="153709"/>
                      </a:cubicBezTo>
                      <a:cubicBezTo>
                        <a:pt x="120026" y="153709"/>
                        <a:pt x="75380" y="177838"/>
                        <a:pt x="39538" y="150135"/>
                      </a:cubicBezTo>
                      <a:cubicBezTo>
                        <a:pt x="3695" y="122431"/>
                        <a:pt x="-7623" y="28597"/>
                        <a:pt x="4953" y="0"/>
                      </a:cubicBezTo>
                      <a:close/>
                    </a:path>
                    <a:path w="120026" h="163448" fill="none">
                      <a:moveTo>
                        <a:pt x="4953" y="0"/>
                      </a:moveTo>
                      <a:cubicBezTo>
                        <a:pt x="4953" y="0"/>
                        <a:pt x="4953" y="29491"/>
                        <a:pt x="29477" y="55407"/>
                      </a:cubicBezTo>
                      <a:lnTo>
                        <a:pt x="104306" y="139411"/>
                      </a:lnTo>
                      <a:cubicBezTo>
                        <a:pt x="104306" y="139411"/>
                        <a:pt x="108707" y="137624"/>
                        <a:pt x="120026" y="153709"/>
                      </a:cubicBezTo>
                      <a:cubicBezTo>
                        <a:pt x="120026" y="153709"/>
                        <a:pt x="75380" y="177838"/>
                        <a:pt x="39538" y="150135"/>
                      </a:cubicBezTo>
                      <a:cubicBezTo>
                        <a:pt x="3695" y="122431"/>
                        <a:pt x="-7623" y="28597"/>
                        <a:pt x="495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D6501"/>
                    </a:gs>
                    <a:gs pos="40000">
                      <a:srgbClr val="E5391C"/>
                    </a:gs>
                    <a:gs pos="100000">
                      <a:srgbClr val="E64E4B"/>
                    </a:gs>
                  </a:gsLst>
                  <a:lin ang="354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37" name="Forme libre : forme 2536">
                  <a:extLst>
                    <a:ext uri="{FF2B5EF4-FFF2-40B4-BE49-F238E27FC236}">
                      <a16:creationId xmlns:a16="http://schemas.microsoft.com/office/drawing/2014/main" id="{8A9546C6-1487-E11B-3B44-491815DEBB57}"/>
                    </a:ext>
                  </a:extLst>
                </p:cNvPr>
                <p:cNvSpPr/>
                <p:nvPr/>
              </p:nvSpPr>
              <p:spPr>
                <a:xfrm>
                  <a:off x="7388361" y="1971226"/>
                  <a:ext cx="112558" cy="252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58" h="252864" stroke="0">
                      <a:moveTo>
                        <a:pt x="0" y="852"/>
                      </a:moveTo>
                      <a:cubicBezTo>
                        <a:pt x="0" y="852"/>
                        <a:pt x="47161" y="-10765"/>
                        <a:pt x="76087" y="51791"/>
                      </a:cubicBezTo>
                      <a:cubicBezTo>
                        <a:pt x="76087" y="51791"/>
                        <a:pt x="90550" y="106304"/>
                        <a:pt x="86148" y="159030"/>
                      </a:cubicBezTo>
                      <a:cubicBezTo>
                        <a:pt x="86148" y="159030"/>
                        <a:pt x="82375" y="216224"/>
                        <a:pt x="112558" y="252864"/>
                      </a:cubicBezTo>
                      <a:cubicBezTo>
                        <a:pt x="112558" y="252864"/>
                        <a:pt x="50934" y="242140"/>
                        <a:pt x="37729" y="167073"/>
                      </a:cubicBezTo>
                      <a:cubicBezTo>
                        <a:pt x="37729" y="167073"/>
                        <a:pt x="36471" y="142944"/>
                        <a:pt x="41502" y="118815"/>
                      </a:cubicBezTo>
                      <a:cubicBezTo>
                        <a:pt x="41502" y="118815"/>
                        <a:pt x="57222" y="49110"/>
                        <a:pt x="0" y="852"/>
                      </a:cubicBezTo>
                      <a:close/>
                    </a:path>
                    <a:path w="112558" h="252864" fill="none">
                      <a:moveTo>
                        <a:pt x="0" y="852"/>
                      </a:moveTo>
                      <a:cubicBezTo>
                        <a:pt x="0" y="852"/>
                        <a:pt x="47161" y="-10765"/>
                        <a:pt x="76087" y="51791"/>
                      </a:cubicBezTo>
                      <a:cubicBezTo>
                        <a:pt x="76087" y="51791"/>
                        <a:pt x="90550" y="106304"/>
                        <a:pt x="86148" y="159030"/>
                      </a:cubicBezTo>
                      <a:cubicBezTo>
                        <a:pt x="86148" y="159030"/>
                        <a:pt x="82375" y="216224"/>
                        <a:pt x="112558" y="252864"/>
                      </a:cubicBezTo>
                      <a:cubicBezTo>
                        <a:pt x="112558" y="252864"/>
                        <a:pt x="50934" y="242140"/>
                        <a:pt x="37729" y="167073"/>
                      </a:cubicBezTo>
                      <a:cubicBezTo>
                        <a:pt x="37729" y="167073"/>
                        <a:pt x="36471" y="142944"/>
                        <a:pt x="41502" y="118815"/>
                      </a:cubicBezTo>
                      <a:cubicBezTo>
                        <a:pt x="41502" y="118815"/>
                        <a:pt x="57222" y="49110"/>
                        <a:pt x="0" y="85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57000">
                      <a:srgbClr val="E5391C"/>
                    </a:gs>
                    <a:gs pos="100000">
                      <a:srgbClr val="E64E4B"/>
                    </a:gs>
                  </a:gsLst>
                  <a:lin ang="354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38" name="Forme libre : forme 2537">
                  <a:extLst>
                    <a:ext uri="{FF2B5EF4-FFF2-40B4-BE49-F238E27FC236}">
                      <a16:creationId xmlns:a16="http://schemas.microsoft.com/office/drawing/2014/main" id="{6D450875-85D9-04DA-8AD7-91C50E7872EC}"/>
                    </a:ext>
                  </a:extLst>
                </p:cNvPr>
                <p:cNvSpPr/>
                <p:nvPr/>
              </p:nvSpPr>
              <p:spPr>
                <a:xfrm>
                  <a:off x="7329241" y="1604784"/>
                  <a:ext cx="139613" cy="536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13" h="536196" stroke="0">
                      <a:moveTo>
                        <a:pt x="90561" y="0"/>
                      </a:moveTo>
                      <a:cubicBezTo>
                        <a:pt x="90561" y="0"/>
                        <a:pt x="44028" y="43789"/>
                        <a:pt x="42142" y="151029"/>
                      </a:cubicBezTo>
                      <a:cubicBezTo>
                        <a:pt x="42142" y="151029"/>
                        <a:pt x="46544" y="199286"/>
                        <a:pt x="32710" y="231458"/>
                      </a:cubicBezTo>
                      <a:cubicBezTo>
                        <a:pt x="32710" y="231458"/>
                        <a:pt x="12588" y="273460"/>
                        <a:pt x="11330" y="302951"/>
                      </a:cubicBezTo>
                      <a:lnTo>
                        <a:pt x="0" y="390529"/>
                      </a:lnTo>
                      <a:cubicBezTo>
                        <a:pt x="0" y="390529"/>
                        <a:pt x="0" y="496875"/>
                        <a:pt x="18876" y="536196"/>
                      </a:cubicBezTo>
                      <a:cubicBezTo>
                        <a:pt x="18876" y="536196"/>
                        <a:pt x="0" y="480789"/>
                        <a:pt x="50317" y="392317"/>
                      </a:cubicBezTo>
                      <a:cubicBezTo>
                        <a:pt x="101251" y="303845"/>
                        <a:pt x="135207" y="293121"/>
                        <a:pt x="139611" y="192137"/>
                      </a:cubicBezTo>
                      <a:cubicBezTo>
                        <a:pt x="139611" y="192137"/>
                        <a:pt x="140237" y="148348"/>
                        <a:pt x="115085" y="124219"/>
                      </a:cubicBezTo>
                      <a:cubicBezTo>
                        <a:pt x="115085" y="124219"/>
                        <a:pt x="81129" y="94728"/>
                        <a:pt x="90561" y="0"/>
                      </a:cubicBezTo>
                      <a:close/>
                    </a:path>
                    <a:path w="139613" h="536196" fill="none">
                      <a:moveTo>
                        <a:pt x="90561" y="0"/>
                      </a:moveTo>
                      <a:cubicBezTo>
                        <a:pt x="90561" y="0"/>
                        <a:pt x="44028" y="43789"/>
                        <a:pt x="42142" y="151029"/>
                      </a:cubicBezTo>
                      <a:cubicBezTo>
                        <a:pt x="42142" y="151029"/>
                        <a:pt x="46544" y="199286"/>
                        <a:pt x="32710" y="231458"/>
                      </a:cubicBezTo>
                      <a:cubicBezTo>
                        <a:pt x="32710" y="231458"/>
                        <a:pt x="12588" y="273460"/>
                        <a:pt x="11330" y="302951"/>
                      </a:cubicBezTo>
                      <a:lnTo>
                        <a:pt x="0" y="390529"/>
                      </a:lnTo>
                      <a:cubicBezTo>
                        <a:pt x="0" y="390529"/>
                        <a:pt x="0" y="496875"/>
                        <a:pt x="18876" y="536196"/>
                      </a:cubicBezTo>
                      <a:cubicBezTo>
                        <a:pt x="18876" y="536196"/>
                        <a:pt x="0" y="480789"/>
                        <a:pt x="50317" y="392317"/>
                      </a:cubicBezTo>
                      <a:cubicBezTo>
                        <a:pt x="101251" y="303845"/>
                        <a:pt x="135207" y="293121"/>
                        <a:pt x="139611" y="192137"/>
                      </a:cubicBezTo>
                      <a:cubicBezTo>
                        <a:pt x="139611" y="192137"/>
                        <a:pt x="140237" y="148348"/>
                        <a:pt x="115085" y="124219"/>
                      </a:cubicBezTo>
                      <a:cubicBezTo>
                        <a:pt x="115085" y="124219"/>
                        <a:pt x="81129" y="94728"/>
                        <a:pt x="9056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74000">
                      <a:srgbClr val="F28739"/>
                    </a:gs>
                    <a:gs pos="87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39" name="Forme libre : forme 2538">
                  <a:extLst>
                    <a:ext uri="{FF2B5EF4-FFF2-40B4-BE49-F238E27FC236}">
                      <a16:creationId xmlns:a16="http://schemas.microsoft.com/office/drawing/2014/main" id="{4C8DCABF-46CF-E05A-0BE0-18D597451DCD}"/>
                    </a:ext>
                  </a:extLst>
                </p:cNvPr>
                <p:cNvSpPr/>
                <p:nvPr/>
              </p:nvSpPr>
              <p:spPr>
                <a:xfrm>
                  <a:off x="7271360" y="1748663"/>
                  <a:ext cx="76094" cy="29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94" h="294744" stroke="0">
                      <a:moveTo>
                        <a:pt x="36479" y="0"/>
                      </a:moveTo>
                      <a:cubicBezTo>
                        <a:pt x="36479" y="0"/>
                        <a:pt x="77981" y="35747"/>
                        <a:pt x="71693" y="111708"/>
                      </a:cubicBezTo>
                      <a:cubicBezTo>
                        <a:pt x="65405" y="187669"/>
                        <a:pt x="76094" y="209117"/>
                        <a:pt x="76094" y="209117"/>
                      </a:cubicBezTo>
                      <a:cubicBezTo>
                        <a:pt x="76094" y="209117"/>
                        <a:pt x="57859" y="268098"/>
                        <a:pt x="36479" y="288652"/>
                      </a:cubicBezTo>
                      <a:cubicBezTo>
                        <a:pt x="36479" y="288652"/>
                        <a:pt x="-1855" y="317931"/>
                        <a:pt x="0" y="248113"/>
                      </a:cubicBezTo>
                      <a:cubicBezTo>
                        <a:pt x="2213" y="158979"/>
                        <a:pt x="28345" y="152479"/>
                        <a:pt x="40758" y="82843"/>
                      </a:cubicBezTo>
                      <a:cubicBezTo>
                        <a:pt x="40758" y="82843"/>
                        <a:pt x="47945" y="45704"/>
                        <a:pt x="36479" y="0"/>
                      </a:cubicBezTo>
                      <a:close/>
                    </a:path>
                    <a:path w="76094" h="294744" fill="none">
                      <a:moveTo>
                        <a:pt x="36479" y="0"/>
                      </a:moveTo>
                      <a:cubicBezTo>
                        <a:pt x="36479" y="0"/>
                        <a:pt x="77981" y="35747"/>
                        <a:pt x="71693" y="111708"/>
                      </a:cubicBezTo>
                      <a:cubicBezTo>
                        <a:pt x="65405" y="187669"/>
                        <a:pt x="76094" y="209117"/>
                        <a:pt x="76094" y="209117"/>
                      </a:cubicBezTo>
                      <a:cubicBezTo>
                        <a:pt x="76094" y="209117"/>
                        <a:pt x="57859" y="268098"/>
                        <a:pt x="36479" y="288652"/>
                      </a:cubicBezTo>
                      <a:cubicBezTo>
                        <a:pt x="36479" y="288652"/>
                        <a:pt x="-1855" y="317931"/>
                        <a:pt x="0" y="248113"/>
                      </a:cubicBezTo>
                      <a:cubicBezTo>
                        <a:pt x="2213" y="158979"/>
                        <a:pt x="28345" y="152479"/>
                        <a:pt x="40758" y="82843"/>
                      </a:cubicBezTo>
                      <a:cubicBezTo>
                        <a:pt x="40758" y="82843"/>
                        <a:pt x="47945" y="45704"/>
                        <a:pt x="3647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46000">
                      <a:srgbClr val="F28739"/>
                    </a:gs>
                    <a:gs pos="79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40" name="Forme libre : forme 2539">
                  <a:extLst>
                    <a:ext uri="{FF2B5EF4-FFF2-40B4-BE49-F238E27FC236}">
                      <a16:creationId xmlns:a16="http://schemas.microsoft.com/office/drawing/2014/main" id="{48EBCBDF-F38E-DE4A-9B94-F74B5A14BCB7}"/>
                    </a:ext>
                  </a:extLst>
                </p:cNvPr>
                <p:cNvSpPr/>
                <p:nvPr/>
              </p:nvSpPr>
              <p:spPr>
                <a:xfrm>
                  <a:off x="7253536" y="2059129"/>
                  <a:ext cx="162253" cy="195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3" h="195542" stroke="0">
                      <a:moveTo>
                        <a:pt x="0" y="11252"/>
                      </a:moveTo>
                      <a:cubicBezTo>
                        <a:pt x="0" y="11252"/>
                        <a:pt x="47180" y="202495"/>
                        <a:pt x="162253" y="195346"/>
                      </a:cubicBezTo>
                      <a:cubicBezTo>
                        <a:pt x="162253" y="195346"/>
                        <a:pt x="148734" y="179707"/>
                        <a:pt x="141502" y="169430"/>
                      </a:cubicBezTo>
                      <a:cubicBezTo>
                        <a:pt x="141502" y="169430"/>
                        <a:pt x="62900" y="130109"/>
                        <a:pt x="15739" y="15720"/>
                      </a:cubicBezTo>
                      <a:cubicBezTo>
                        <a:pt x="15739" y="15720"/>
                        <a:pt x="-3755" y="-16451"/>
                        <a:pt x="0" y="11252"/>
                      </a:cubicBezTo>
                      <a:close/>
                    </a:path>
                    <a:path w="162253" h="195542" fill="none">
                      <a:moveTo>
                        <a:pt x="0" y="11252"/>
                      </a:moveTo>
                      <a:cubicBezTo>
                        <a:pt x="0" y="11252"/>
                        <a:pt x="47180" y="202495"/>
                        <a:pt x="162253" y="195346"/>
                      </a:cubicBezTo>
                      <a:cubicBezTo>
                        <a:pt x="162253" y="195346"/>
                        <a:pt x="148734" y="179707"/>
                        <a:pt x="141502" y="169430"/>
                      </a:cubicBezTo>
                      <a:cubicBezTo>
                        <a:pt x="141502" y="169430"/>
                        <a:pt x="62900" y="130109"/>
                        <a:pt x="15739" y="15720"/>
                      </a:cubicBezTo>
                      <a:cubicBezTo>
                        <a:pt x="15739" y="15720"/>
                        <a:pt x="-3755" y="-16451"/>
                        <a:pt x="0" y="11252"/>
                      </a:cubicBezTo>
                      <a:close/>
                    </a:path>
                  </a:pathLst>
                </a:custGeom>
                <a:solidFill>
                  <a:srgbClr val="E64E4B"/>
                </a:soli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41" name="Forme libre : forme 2540">
                  <a:extLst>
                    <a:ext uri="{FF2B5EF4-FFF2-40B4-BE49-F238E27FC236}">
                      <a16:creationId xmlns:a16="http://schemas.microsoft.com/office/drawing/2014/main" id="{820A09FF-4DCC-CD43-22C6-782DF480EBAC}"/>
                    </a:ext>
                  </a:extLst>
                </p:cNvPr>
                <p:cNvSpPr/>
                <p:nvPr/>
              </p:nvSpPr>
              <p:spPr>
                <a:xfrm>
                  <a:off x="7269808" y="1736151"/>
                  <a:ext cx="136752" cy="492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52" h="492406" stroke="0">
                      <a:moveTo>
                        <a:pt x="54414" y="142985"/>
                      </a:moveTo>
                      <a:cubicBezTo>
                        <a:pt x="54414" y="142985"/>
                        <a:pt x="-8468" y="201967"/>
                        <a:pt x="964" y="336016"/>
                      </a:cubicBezTo>
                      <a:cubicBezTo>
                        <a:pt x="964" y="336016"/>
                        <a:pt x="2851" y="347633"/>
                        <a:pt x="12912" y="368187"/>
                      </a:cubicBezTo>
                      <a:cubicBezTo>
                        <a:pt x="12912" y="368187"/>
                        <a:pt x="59444" y="461128"/>
                        <a:pt x="125470" y="492406"/>
                      </a:cubicBezTo>
                      <a:cubicBezTo>
                        <a:pt x="125470" y="492406"/>
                        <a:pt x="80824" y="434319"/>
                        <a:pt x="72020" y="376230"/>
                      </a:cubicBezTo>
                      <a:cubicBezTo>
                        <a:pt x="63217" y="318143"/>
                        <a:pt x="110378" y="246203"/>
                        <a:pt x="119182" y="221628"/>
                      </a:cubicBezTo>
                      <a:cubicBezTo>
                        <a:pt x="127985" y="196605"/>
                        <a:pt x="163199" y="84004"/>
                        <a:pt x="99060" y="0"/>
                      </a:cubicBezTo>
                      <a:cubicBezTo>
                        <a:pt x="99060" y="0"/>
                        <a:pt x="127356" y="74174"/>
                        <a:pt x="85226" y="201967"/>
                      </a:cubicBezTo>
                      <a:cubicBezTo>
                        <a:pt x="85226" y="201967"/>
                        <a:pt x="48754" y="298482"/>
                        <a:pt x="36178" y="298482"/>
                      </a:cubicBezTo>
                      <a:cubicBezTo>
                        <a:pt x="36178" y="298482"/>
                        <a:pt x="11654" y="293120"/>
                        <a:pt x="54414" y="142985"/>
                      </a:cubicBezTo>
                      <a:close/>
                    </a:path>
                    <a:path w="136752" h="492406" fill="none">
                      <a:moveTo>
                        <a:pt x="54414" y="142985"/>
                      </a:moveTo>
                      <a:cubicBezTo>
                        <a:pt x="54414" y="142985"/>
                        <a:pt x="-8468" y="201967"/>
                        <a:pt x="964" y="336016"/>
                      </a:cubicBezTo>
                      <a:cubicBezTo>
                        <a:pt x="964" y="336016"/>
                        <a:pt x="2851" y="347633"/>
                        <a:pt x="12912" y="368187"/>
                      </a:cubicBezTo>
                      <a:cubicBezTo>
                        <a:pt x="12912" y="368187"/>
                        <a:pt x="59444" y="461128"/>
                        <a:pt x="125470" y="492406"/>
                      </a:cubicBezTo>
                      <a:cubicBezTo>
                        <a:pt x="125470" y="492406"/>
                        <a:pt x="80824" y="434319"/>
                        <a:pt x="72020" y="376230"/>
                      </a:cubicBezTo>
                      <a:cubicBezTo>
                        <a:pt x="63217" y="318143"/>
                        <a:pt x="110378" y="246203"/>
                        <a:pt x="119182" y="221628"/>
                      </a:cubicBezTo>
                      <a:cubicBezTo>
                        <a:pt x="127985" y="196605"/>
                        <a:pt x="163199" y="84004"/>
                        <a:pt x="99060" y="0"/>
                      </a:cubicBezTo>
                      <a:cubicBezTo>
                        <a:pt x="99060" y="0"/>
                        <a:pt x="127356" y="74174"/>
                        <a:pt x="85226" y="201967"/>
                      </a:cubicBezTo>
                      <a:cubicBezTo>
                        <a:pt x="85226" y="201967"/>
                        <a:pt x="48754" y="298482"/>
                        <a:pt x="36178" y="298482"/>
                      </a:cubicBezTo>
                      <a:cubicBezTo>
                        <a:pt x="36178" y="298482"/>
                        <a:pt x="11654" y="293120"/>
                        <a:pt x="54414" y="14298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65000">
                      <a:srgbClr val="F28739"/>
                    </a:gs>
                    <a:gs pos="83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42" name="Forme libre : forme 2541">
                  <a:extLst>
                    <a:ext uri="{FF2B5EF4-FFF2-40B4-BE49-F238E27FC236}">
                      <a16:creationId xmlns:a16="http://schemas.microsoft.com/office/drawing/2014/main" id="{98351992-AF69-EEC7-B59A-367BCCC37C12}"/>
                    </a:ext>
                  </a:extLst>
                </p:cNvPr>
                <p:cNvSpPr/>
                <p:nvPr/>
              </p:nvSpPr>
              <p:spPr>
                <a:xfrm>
                  <a:off x="7468934" y="1701247"/>
                  <a:ext cx="113102" cy="44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02" h="441520" stroke="0">
                      <a:moveTo>
                        <a:pt x="50664" y="0"/>
                      </a:moveTo>
                      <a:cubicBezTo>
                        <a:pt x="50664" y="0"/>
                        <a:pt x="54363" y="47312"/>
                        <a:pt x="30690" y="95674"/>
                      </a:cubicBezTo>
                      <a:cubicBezTo>
                        <a:pt x="7017" y="144037"/>
                        <a:pt x="-4820" y="189245"/>
                        <a:pt x="1839" y="231300"/>
                      </a:cubicBezTo>
                      <a:lnTo>
                        <a:pt x="94866" y="441520"/>
                      </a:lnTo>
                      <a:lnTo>
                        <a:pt x="113102" y="412030"/>
                      </a:lnTo>
                      <a:lnTo>
                        <a:pt x="69714" y="182359"/>
                      </a:lnTo>
                      <a:lnTo>
                        <a:pt x="82290" y="152869"/>
                      </a:lnTo>
                      <a:cubicBezTo>
                        <a:pt x="82290" y="152869"/>
                        <a:pt x="106444" y="90207"/>
                        <a:pt x="50664" y="0"/>
                      </a:cubicBezTo>
                      <a:close/>
                    </a:path>
                    <a:path w="113102" h="441520" fill="none">
                      <a:moveTo>
                        <a:pt x="50664" y="0"/>
                      </a:moveTo>
                      <a:cubicBezTo>
                        <a:pt x="50664" y="0"/>
                        <a:pt x="54363" y="47312"/>
                        <a:pt x="30690" y="95674"/>
                      </a:cubicBezTo>
                      <a:cubicBezTo>
                        <a:pt x="7017" y="144037"/>
                        <a:pt x="-4820" y="189245"/>
                        <a:pt x="1839" y="231300"/>
                      </a:cubicBezTo>
                      <a:lnTo>
                        <a:pt x="94866" y="441520"/>
                      </a:lnTo>
                      <a:lnTo>
                        <a:pt x="113102" y="412030"/>
                      </a:lnTo>
                      <a:lnTo>
                        <a:pt x="69714" y="182359"/>
                      </a:lnTo>
                      <a:lnTo>
                        <a:pt x="82290" y="152869"/>
                      </a:lnTo>
                      <a:cubicBezTo>
                        <a:pt x="82290" y="152869"/>
                        <a:pt x="106444" y="90207"/>
                        <a:pt x="5066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46000">
                      <a:srgbClr val="F28739"/>
                    </a:gs>
                    <a:gs pos="79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43" name="Forme libre : forme 2542">
                  <a:extLst>
                    <a:ext uri="{FF2B5EF4-FFF2-40B4-BE49-F238E27FC236}">
                      <a16:creationId xmlns:a16="http://schemas.microsoft.com/office/drawing/2014/main" id="{1B21589E-692A-9BC3-5FD7-3445941D160E}"/>
                    </a:ext>
                  </a:extLst>
                </p:cNvPr>
                <p:cNvSpPr/>
                <p:nvPr/>
              </p:nvSpPr>
              <p:spPr>
                <a:xfrm>
                  <a:off x="7462313" y="1862158"/>
                  <a:ext cx="106783" cy="330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83" h="330654" stroke="0">
                      <a:moveTo>
                        <a:pt x="53665" y="0"/>
                      </a:moveTo>
                      <a:cubicBezTo>
                        <a:pt x="53665" y="0"/>
                        <a:pt x="37945" y="95621"/>
                        <a:pt x="64355" y="151029"/>
                      </a:cubicBezTo>
                      <a:cubicBezTo>
                        <a:pt x="90766" y="206435"/>
                        <a:pt x="136040" y="248820"/>
                        <a:pt x="80076" y="330654"/>
                      </a:cubicBezTo>
                      <a:cubicBezTo>
                        <a:pt x="80076" y="330654"/>
                        <a:pt x="81962" y="271673"/>
                        <a:pt x="70015" y="241288"/>
                      </a:cubicBezTo>
                      <a:cubicBezTo>
                        <a:pt x="58067" y="210904"/>
                        <a:pt x="-2299" y="192137"/>
                        <a:pt x="0" y="118857"/>
                      </a:cubicBezTo>
                      <a:cubicBezTo>
                        <a:pt x="2731" y="45577"/>
                        <a:pt x="52415" y="0"/>
                        <a:pt x="53665" y="0"/>
                      </a:cubicBezTo>
                      <a:close/>
                    </a:path>
                    <a:path w="106783" h="330654" fill="none">
                      <a:moveTo>
                        <a:pt x="53665" y="0"/>
                      </a:moveTo>
                      <a:cubicBezTo>
                        <a:pt x="53665" y="0"/>
                        <a:pt x="37945" y="95621"/>
                        <a:pt x="64355" y="151029"/>
                      </a:cubicBezTo>
                      <a:cubicBezTo>
                        <a:pt x="90766" y="206435"/>
                        <a:pt x="136040" y="248820"/>
                        <a:pt x="80076" y="330654"/>
                      </a:cubicBezTo>
                      <a:cubicBezTo>
                        <a:pt x="80076" y="330654"/>
                        <a:pt x="81962" y="271673"/>
                        <a:pt x="70015" y="241288"/>
                      </a:cubicBezTo>
                      <a:cubicBezTo>
                        <a:pt x="58067" y="210904"/>
                        <a:pt x="-2299" y="192137"/>
                        <a:pt x="0" y="118857"/>
                      </a:cubicBezTo>
                      <a:cubicBezTo>
                        <a:pt x="2731" y="45577"/>
                        <a:pt x="52415" y="0"/>
                        <a:pt x="5366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46000">
                      <a:srgbClr val="F28739"/>
                    </a:gs>
                    <a:gs pos="79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  <p:sp>
              <p:nvSpPr>
                <p:cNvPr id="2544" name="Forme libre : forme 2543">
                  <a:extLst>
                    <a:ext uri="{FF2B5EF4-FFF2-40B4-BE49-F238E27FC236}">
                      <a16:creationId xmlns:a16="http://schemas.microsoft.com/office/drawing/2014/main" id="{890CF86E-7A10-A6D7-2797-0AA25336264A}"/>
                    </a:ext>
                  </a:extLst>
                </p:cNvPr>
                <p:cNvSpPr/>
                <p:nvPr/>
              </p:nvSpPr>
              <p:spPr>
                <a:xfrm>
                  <a:off x="7522029" y="1803176"/>
                  <a:ext cx="109308" cy="4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08" h="421425" stroke="0">
                      <a:moveTo>
                        <a:pt x="25422" y="47364"/>
                      </a:moveTo>
                      <a:cubicBezTo>
                        <a:pt x="26051" y="30384"/>
                        <a:pt x="29195" y="0"/>
                        <a:pt x="29195" y="0"/>
                      </a:cubicBezTo>
                      <a:cubicBezTo>
                        <a:pt x="21020" y="11618"/>
                        <a:pt x="1527" y="60769"/>
                        <a:pt x="5929" y="137624"/>
                      </a:cubicBezTo>
                      <a:cubicBezTo>
                        <a:pt x="10331" y="214479"/>
                        <a:pt x="38627" y="279715"/>
                        <a:pt x="38627" y="279715"/>
                      </a:cubicBezTo>
                      <a:cubicBezTo>
                        <a:pt x="61265" y="330654"/>
                        <a:pt x="21649" y="389636"/>
                        <a:pt x="21649" y="389636"/>
                      </a:cubicBezTo>
                      <a:lnTo>
                        <a:pt x="0" y="421425"/>
                      </a:lnTo>
                      <a:cubicBezTo>
                        <a:pt x="73572" y="381210"/>
                        <a:pt x="105282" y="299376"/>
                        <a:pt x="105282" y="299376"/>
                      </a:cubicBezTo>
                      <a:cubicBezTo>
                        <a:pt x="117858" y="245757"/>
                        <a:pt x="98365" y="158178"/>
                        <a:pt x="82644" y="124219"/>
                      </a:cubicBezTo>
                      <a:cubicBezTo>
                        <a:pt x="66924" y="90260"/>
                        <a:pt x="82644" y="23235"/>
                        <a:pt x="82644" y="23235"/>
                      </a:cubicBezTo>
                      <a:cubicBezTo>
                        <a:pt x="82644" y="23235"/>
                        <a:pt x="41771" y="67025"/>
                        <a:pt x="55605" y="126006"/>
                      </a:cubicBezTo>
                      <a:cubicBezTo>
                        <a:pt x="55605" y="126006"/>
                        <a:pt x="68182" y="149241"/>
                        <a:pt x="70697" y="156391"/>
                      </a:cubicBezTo>
                      <a:cubicBezTo>
                        <a:pt x="73212" y="163540"/>
                        <a:pt x="99937" y="231905"/>
                        <a:pt x="82644" y="256480"/>
                      </a:cubicBezTo>
                      <a:cubicBezTo>
                        <a:pt x="82644" y="256480"/>
                        <a:pt x="65038" y="236820"/>
                        <a:pt x="42400" y="160859"/>
                      </a:cubicBezTo>
                      <a:cubicBezTo>
                        <a:pt x="19763" y="84898"/>
                        <a:pt x="24793" y="64344"/>
                        <a:pt x="25422" y="47364"/>
                      </a:cubicBezTo>
                      <a:close/>
                    </a:path>
                    <a:path w="109308" h="421425" fill="none">
                      <a:moveTo>
                        <a:pt x="25422" y="47364"/>
                      </a:moveTo>
                      <a:cubicBezTo>
                        <a:pt x="26051" y="30384"/>
                        <a:pt x="29195" y="0"/>
                        <a:pt x="29195" y="0"/>
                      </a:cubicBezTo>
                      <a:cubicBezTo>
                        <a:pt x="21020" y="11618"/>
                        <a:pt x="1527" y="60769"/>
                        <a:pt x="5929" y="137624"/>
                      </a:cubicBezTo>
                      <a:cubicBezTo>
                        <a:pt x="10331" y="214479"/>
                        <a:pt x="38627" y="279715"/>
                        <a:pt x="38627" y="279715"/>
                      </a:cubicBezTo>
                      <a:cubicBezTo>
                        <a:pt x="61265" y="330654"/>
                        <a:pt x="21649" y="389636"/>
                        <a:pt x="21649" y="389636"/>
                      </a:cubicBezTo>
                      <a:lnTo>
                        <a:pt x="0" y="421425"/>
                      </a:lnTo>
                      <a:cubicBezTo>
                        <a:pt x="73572" y="381210"/>
                        <a:pt x="105282" y="299376"/>
                        <a:pt x="105282" y="299376"/>
                      </a:cubicBezTo>
                      <a:cubicBezTo>
                        <a:pt x="117858" y="245757"/>
                        <a:pt x="98365" y="158178"/>
                        <a:pt x="82644" y="124219"/>
                      </a:cubicBezTo>
                      <a:cubicBezTo>
                        <a:pt x="66924" y="90260"/>
                        <a:pt x="82644" y="23235"/>
                        <a:pt x="82644" y="23235"/>
                      </a:cubicBezTo>
                      <a:cubicBezTo>
                        <a:pt x="82644" y="23235"/>
                        <a:pt x="41771" y="67025"/>
                        <a:pt x="55605" y="126006"/>
                      </a:cubicBezTo>
                      <a:cubicBezTo>
                        <a:pt x="55605" y="126006"/>
                        <a:pt x="68182" y="149241"/>
                        <a:pt x="70697" y="156391"/>
                      </a:cubicBezTo>
                      <a:cubicBezTo>
                        <a:pt x="73212" y="163540"/>
                        <a:pt x="99937" y="231905"/>
                        <a:pt x="82644" y="256480"/>
                      </a:cubicBezTo>
                      <a:cubicBezTo>
                        <a:pt x="82644" y="256480"/>
                        <a:pt x="65038" y="236820"/>
                        <a:pt x="42400" y="160859"/>
                      </a:cubicBezTo>
                      <a:cubicBezTo>
                        <a:pt x="19763" y="84898"/>
                        <a:pt x="24793" y="64344"/>
                        <a:pt x="25422" y="4736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46F"/>
                    </a:gs>
                    <a:gs pos="46000">
                      <a:srgbClr val="F28739"/>
                    </a:gs>
                    <a:gs pos="79000">
                      <a:srgbClr val="E53B03"/>
                    </a:gs>
                    <a:gs pos="100000">
                      <a:srgbClr val="E64E4B"/>
                    </a:gs>
                  </a:gsLst>
                  <a:lin ang="5400000" scaled="0"/>
                </a:gradFill>
                <a:ln w="7600" cap="flat">
                  <a:solidFill>
                    <a:srgbClr val="FFBF30">
                      <a:alpha val="55000"/>
                    </a:srgbClr>
                  </a:solidFill>
                  <a:miter/>
                </a:ln>
              </p:spPr>
            </p:sp>
          </p:grpSp>
          <p:sp>
            <p:nvSpPr>
              <p:cNvPr id="2531" name="Text 1408">
                <a:extLst>
                  <a:ext uri="{FF2B5EF4-FFF2-40B4-BE49-F238E27FC236}">
                    <a16:creationId xmlns:a16="http://schemas.microsoft.com/office/drawing/2014/main" id="{2DE82F52-3C9D-A9CB-AF65-817F517F66E0}"/>
                  </a:ext>
                </a:extLst>
              </p:cNvPr>
              <p:cNvSpPr txBox="1"/>
              <p:nvPr/>
            </p:nvSpPr>
            <p:spPr>
              <a:xfrm>
                <a:off x="7361343" y="2416386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1000" b="1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Firewall</a:t>
                </a:r>
              </a:p>
              <a:p>
                <a:pPr algn="ctr"/>
                <a:r>
                  <a:rPr lang="zh-CN" altLang="en-US" sz="1000" b="1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WAF</a:t>
                </a:r>
              </a:p>
            </p:txBody>
          </p:sp>
        </p:grpSp>
        <p:sp>
          <p:nvSpPr>
            <p:cNvPr id="1664" name="Oblique connector">
              <a:extLst>
                <a:ext uri="{FF2B5EF4-FFF2-40B4-BE49-F238E27FC236}">
                  <a16:creationId xmlns:a16="http://schemas.microsoft.com/office/drawing/2014/main" id="{9A626E75-80C5-C185-F667-D752F0C6629B}"/>
                </a:ext>
              </a:extLst>
            </p:cNvPr>
            <p:cNvSpPr/>
            <p:nvPr/>
          </p:nvSpPr>
          <p:spPr>
            <a:xfrm rot="3806094">
              <a:off x="6693971" y="2872674"/>
              <a:ext cx="333771" cy="667542"/>
            </a:xfrm>
            <a:custGeom>
              <a:avLst/>
              <a:gdLst/>
              <a:ahLst/>
              <a:cxnLst/>
              <a:rect l="l" t="t" r="r" b="b"/>
              <a:pathLst>
                <a:path w="333771" h="667542" fill="none">
                  <a:moveTo>
                    <a:pt x="0" y="667542"/>
                  </a:moveTo>
                  <a:lnTo>
                    <a:pt x="0" y="488165"/>
                  </a:lnTo>
                  <a:lnTo>
                    <a:pt x="333771" y="237837"/>
                  </a:lnTo>
                  <a:lnTo>
                    <a:pt x="333771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grpSp>
          <p:nvGrpSpPr>
            <p:cNvPr id="1665" name="Groupe 1664">
              <a:extLst>
                <a:ext uri="{FF2B5EF4-FFF2-40B4-BE49-F238E27FC236}">
                  <a16:creationId xmlns:a16="http://schemas.microsoft.com/office/drawing/2014/main" id="{44E44ADB-9D53-2E1E-E7B2-CE9FA9BA558D}"/>
                </a:ext>
              </a:extLst>
            </p:cNvPr>
            <p:cNvGrpSpPr/>
            <p:nvPr/>
          </p:nvGrpSpPr>
          <p:grpSpPr>
            <a:xfrm>
              <a:off x="3198750" y="3043294"/>
              <a:ext cx="718110" cy="541733"/>
              <a:chOff x="3198750" y="3043294"/>
              <a:chExt cx="718110" cy="541733"/>
            </a:xfrm>
          </p:grpSpPr>
          <p:sp>
            <p:nvSpPr>
              <p:cNvPr id="2507" name="Forme libre : forme 2506">
                <a:extLst>
                  <a:ext uri="{FF2B5EF4-FFF2-40B4-BE49-F238E27FC236}">
                    <a16:creationId xmlns:a16="http://schemas.microsoft.com/office/drawing/2014/main" id="{C551AF1E-2181-C648-FC90-6CC8C05A1C1D}"/>
                  </a:ext>
                </a:extLst>
              </p:cNvPr>
              <p:cNvSpPr/>
              <p:nvPr/>
            </p:nvSpPr>
            <p:spPr>
              <a:xfrm>
                <a:off x="3198750" y="3225134"/>
                <a:ext cx="371974" cy="359893"/>
              </a:xfrm>
              <a:custGeom>
                <a:avLst/>
                <a:gdLst/>
                <a:ahLst/>
                <a:cxnLst/>
                <a:rect l="l" t="t" r="r" b="b"/>
                <a:pathLst>
                  <a:path w="371974" h="359893" stroke="0">
                    <a:moveTo>
                      <a:pt x="0" y="0"/>
                    </a:moveTo>
                    <a:lnTo>
                      <a:pt x="371974" y="198490"/>
                    </a:lnTo>
                    <a:lnTo>
                      <a:pt x="371974" y="359893"/>
                    </a:lnTo>
                    <a:lnTo>
                      <a:pt x="0" y="161403"/>
                    </a:lnTo>
                    <a:lnTo>
                      <a:pt x="0" y="0"/>
                    </a:lnTo>
                    <a:close/>
                  </a:path>
                  <a:path w="371974" h="359893" fill="none">
                    <a:moveTo>
                      <a:pt x="0" y="0"/>
                    </a:moveTo>
                    <a:lnTo>
                      <a:pt x="371974" y="198490"/>
                    </a:lnTo>
                    <a:lnTo>
                      <a:pt x="371974" y="359893"/>
                    </a:lnTo>
                    <a:lnTo>
                      <a:pt x="0" y="161403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508" name="Forme libre : forme 2507">
                <a:extLst>
                  <a:ext uri="{FF2B5EF4-FFF2-40B4-BE49-F238E27FC236}">
                    <a16:creationId xmlns:a16="http://schemas.microsoft.com/office/drawing/2014/main" id="{4ECC15F4-D462-D6E1-D534-9F1D7A62A0FB}"/>
                  </a:ext>
                </a:extLst>
              </p:cNvPr>
              <p:cNvSpPr/>
              <p:nvPr/>
            </p:nvSpPr>
            <p:spPr>
              <a:xfrm>
                <a:off x="3215805" y="3358139"/>
                <a:ext cx="199500" cy="107532"/>
              </a:xfrm>
              <a:custGeom>
                <a:avLst/>
                <a:gdLst/>
                <a:ahLst/>
                <a:cxnLst/>
                <a:rect l="l" t="t" r="r" b="b"/>
                <a:pathLst>
                  <a:path w="199500" h="107532" fill="none">
                    <a:moveTo>
                      <a:pt x="0" y="0"/>
                    </a:moveTo>
                    <a:lnTo>
                      <a:pt x="199500" y="107532"/>
                    </a:lnTo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509" name="Forme libre : forme 2508">
                <a:extLst>
                  <a:ext uri="{FF2B5EF4-FFF2-40B4-BE49-F238E27FC236}">
                    <a16:creationId xmlns:a16="http://schemas.microsoft.com/office/drawing/2014/main" id="{4AF4D073-BEA5-0EB9-06A9-47D6615E7AB2}"/>
                  </a:ext>
                </a:extLst>
              </p:cNvPr>
              <p:cNvSpPr/>
              <p:nvPr/>
            </p:nvSpPr>
            <p:spPr>
              <a:xfrm flipH="1">
                <a:off x="3570724" y="3241265"/>
                <a:ext cx="346137" cy="343762"/>
              </a:xfrm>
              <a:custGeom>
                <a:avLst/>
                <a:gdLst/>
                <a:ahLst/>
                <a:cxnLst/>
                <a:rect l="l" t="t" r="r" b="b"/>
                <a:pathLst>
                  <a:path w="346137" h="343762" stroke="0">
                    <a:moveTo>
                      <a:pt x="0" y="0"/>
                    </a:moveTo>
                    <a:lnTo>
                      <a:pt x="346137" y="182359"/>
                    </a:lnTo>
                    <a:lnTo>
                      <a:pt x="346137" y="343762"/>
                    </a:lnTo>
                    <a:lnTo>
                      <a:pt x="0" y="161403"/>
                    </a:lnTo>
                    <a:lnTo>
                      <a:pt x="0" y="0"/>
                    </a:lnTo>
                    <a:close/>
                  </a:path>
                  <a:path w="346137" h="343762" fill="none">
                    <a:moveTo>
                      <a:pt x="0" y="0"/>
                    </a:moveTo>
                    <a:lnTo>
                      <a:pt x="346137" y="182359"/>
                    </a:lnTo>
                    <a:lnTo>
                      <a:pt x="346137" y="343762"/>
                    </a:lnTo>
                    <a:lnTo>
                      <a:pt x="0" y="161403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510" name="Forme libre : forme 2509">
                <a:extLst>
                  <a:ext uri="{FF2B5EF4-FFF2-40B4-BE49-F238E27FC236}">
                    <a16:creationId xmlns:a16="http://schemas.microsoft.com/office/drawing/2014/main" id="{4504E056-B351-E3FD-71B0-05B847CB04A4}"/>
                  </a:ext>
                </a:extLst>
              </p:cNvPr>
              <p:cNvSpPr/>
              <p:nvPr/>
            </p:nvSpPr>
            <p:spPr>
              <a:xfrm>
                <a:off x="3198750" y="3043294"/>
                <a:ext cx="718110" cy="380329"/>
              </a:xfrm>
              <a:custGeom>
                <a:avLst/>
                <a:gdLst/>
                <a:ahLst/>
                <a:cxnLst/>
                <a:rect l="l" t="t" r="r" b="b"/>
                <a:pathLst>
                  <a:path w="718110" h="380329" stroke="0">
                    <a:moveTo>
                      <a:pt x="371974" y="380329"/>
                    </a:moveTo>
                    <a:lnTo>
                      <a:pt x="0" y="181840"/>
                    </a:lnTo>
                    <a:lnTo>
                      <a:pt x="346136" y="0"/>
                    </a:lnTo>
                    <a:lnTo>
                      <a:pt x="718110" y="197970"/>
                    </a:lnTo>
                    <a:lnTo>
                      <a:pt x="371974" y="380329"/>
                    </a:lnTo>
                    <a:close/>
                  </a:path>
                  <a:path w="718110" h="380329" fill="none">
                    <a:moveTo>
                      <a:pt x="371974" y="380329"/>
                    </a:moveTo>
                    <a:lnTo>
                      <a:pt x="0" y="181840"/>
                    </a:lnTo>
                    <a:lnTo>
                      <a:pt x="346136" y="0"/>
                    </a:lnTo>
                    <a:lnTo>
                      <a:pt x="718110" y="197970"/>
                    </a:lnTo>
                    <a:lnTo>
                      <a:pt x="371974" y="380329"/>
                    </a:ln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grpSp>
            <p:nvGrpSpPr>
              <p:cNvPr id="2511" name="Groupe 2510">
                <a:extLst>
                  <a:ext uri="{FF2B5EF4-FFF2-40B4-BE49-F238E27FC236}">
                    <a16:creationId xmlns:a16="http://schemas.microsoft.com/office/drawing/2014/main" id="{85C59144-1166-8FEE-1977-7827D2D40016}"/>
                  </a:ext>
                </a:extLst>
              </p:cNvPr>
              <p:cNvGrpSpPr/>
              <p:nvPr/>
            </p:nvGrpSpPr>
            <p:grpSpPr>
              <a:xfrm>
                <a:off x="3439055" y="3440281"/>
                <a:ext cx="97710" cy="104280"/>
                <a:chOff x="3439055" y="3440281"/>
                <a:chExt cx="97710" cy="104280"/>
              </a:xfrm>
            </p:grpSpPr>
            <p:sp>
              <p:nvSpPr>
                <p:cNvPr id="2518" name="Forme libre : forme 2517">
                  <a:extLst>
                    <a:ext uri="{FF2B5EF4-FFF2-40B4-BE49-F238E27FC236}">
                      <a16:creationId xmlns:a16="http://schemas.microsoft.com/office/drawing/2014/main" id="{53DEC5E8-6A12-FFD2-3C93-62BB48AC16DA}"/>
                    </a:ext>
                  </a:extLst>
                </p:cNvPr>
                <p:cNvSpPr/>
                <p:nvPr/>
              </p:nvSpPr>
              <p:spPr>
                <a:xfrm>
                  <a:off x="3439055" y="3440281"/>
                  <a:ext cx="97710" cy="10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10" h="104280" stroke="0">
                      <a:moveTo>
                        <a:pt x="0" y="0"/>
                      </a:moveTo>
                      <a:lnTo>
                        <a:pt x="97710" y="51496"/>
                      </a:lnTo>
                      <a:lnTo>
                        <a:pt x="97710" y="104280"/>
                      </a:lnTo>
                      <a:lnTo>
                        <a:pt x="0" y="51046"/>
                      </a:lnTo>
                      <a:lnTo>
                        <a:pt x="0" y="0"/>
                      </a:lnTo>
                      <a:close/>
                    </a:path>
                    <a:path w="97710" h="104280" fill="none">
                      <a:moveTo>
                        <a:pt x="0" y="0"/>
                      </a:moveTo>
                      <a:lnTo>
                        <a:pt x="97710" y="51496"/>
                      </a:lnTo>
                      <a:lnTo>
                        <a:pt x="97710" y="104280"/>
                      </a:lnTo>
                      <a:lnTo>
                        <a:pt x="0" y="510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519" name="Forme libre : forme 2518">
                  <a:extLst>
                    <a:ext uri="{FF2B5EF4-FFF2-40B4-BE49-F238E27FC236}">
                      <a16:creationId xmlns:a16="http://schemas.microsoft.com/office/drawing/2014/main" id="{C8E6AFCE-8C89-2F93-89E4-961A8F5B06F5}"/>
                    </a:ext>
                  </a:extLst>
                </p:cNvPr>
                <p:cNvSpPr/>
                <p:nvPr/>
              </p:nvSpPr>
              <p:spPr>
                <a:xfrm>
                  <a:off x="3443121" y="3448613"/>
                  <a:ext cx="88384" cy="8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84" h="87614" stroke="0">
                      <a:moveTo>
                        <a:pt x="0" y="0"/>
                      </a:moveTo>
                      <a:lnTo>
                        <a:pt x="88384" y="46746"/>
                      </a:lnTo>
                      <a:lnTo>
                        <a:pt x="88384" y="87614"/>
                      </a:lnTo>
                      <a:lnTo>
                        <a:pt x="0" y="39523"/>
                      </a:lnTo>
                      <a:lnTo>
                        <a:pt x="0" y="0"/>
                      </a:lnTo>
                      <a:close/>
                    </a:path>
                    <a:path w="88384" h="87614" fill="none">
                      <a:moveTo>
                        <a:pt x="0" y="0"/>
                      </a:moveTo>
                      <a:lnTo>
                        <a:pt x="88384" y="46746"/>
                      </a:lnTo>
                      <a:lnTo>
                        <a:pt x="88384" y="87614"/>
                      </a:lnTo>
                      <a:lnTo>
                        <a:pt x="0" y="39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520" name="Forme libre : forme 2519">
                  <a:extLst>
                    <a:ext uri="{FF2B5EF4-FFF2-40B4-BE49-F238E27FC236}">
                      <a16:creationId xmlns:a16="http://schemas.microsoft.com/office/drawing/2014/main" id="{119DEFFB-3888-F7F2-9833-018D57716213}"/>
                    </a:ext>
                  </a:extLst>
                </p:cNvPr>
                <p:cNvSpPr/>
                <p:nvPr/>
              </p:nvSpPr>
              <p:spPr>
                <a:xfrm>
                  <a:off x="3445176" y="3451951"/>
                  <a:ext cx="84447" cy="8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47" h="81171" stroke="0">
                      <a:moveTo>
                        <a:pt x="0" y="0"/>
                      </a:moveTo>
                      <a:lnTo>
                        <a:pt x="84447" y="44017"/>
                      </a:lnTo>
                      <a:lnTo>
                        <a:pt x="84447" y="81171"/>
                      </a:lnTo>
                      <a:lnTo>
                        <a:pt x="0" y="35931"/>
                      </a:lnTo>
                      <a:lnTo>
                        <a:pt x="0" y="0"/>
                      </a:lnTo>
                      <a:close/>
                    </a:path>
                    <a:path w="84447" h="81171" fill="none">
                      <a:moveTo>
                        <a:pt x="0" y="0"/>
                      </a:moveTo>
                      <a:lnTo>
                        <a:pt x="84447" y="44017"/>
                      </a:lnTo>
                      <a:lnTo>
                        <a:pt x="84447" y="81171"/>
                      </a:lnTo>
                      <a:lnTo>
                        <a:pt x="0" y="359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</p:grpSp>
          <p:grpSp>
            <p:nvGrpSpPr>
              <p:cNvPr id="2512" name="Groupe 2511">
                <a:extLst>
                  <a:ext uri="{FF2B5EF4-FFF2-40B4-BE49-F238E27FC236}">
                    <a16:creationId xmlns:a16="http://schemas.microsoft.com/office/drawing/2014/main" id="{091A87E7-1864-16A9-C172-C4014E45A21A}"/>
                  </a:ext>
                </a:extLst>
              </p:cNvPr>
              <p:cNvGrpSpPr/>
              <p:nvPr/>
            </p:nvGrpSpPr>
            <p:grpSpPr>
              <a:xfrm>
                <a:off x="3505921" y="3424594"/>
                <a:ext cx="33190" cy="39118"/>
                <a:chOff x="3505921" y="3424594"/>
                <a:chExt cx="33190" cy="39118"/>
              </a:xfrm>
            </p:grpSpPr>
            <p:sp>
              <p:nvSpPr>
                <p:cNvPr id="2515" name="Forme libre : forme 2514">
                  <a:extLst>
                    <a:ext uri="{FF2B5EF4-FFF2-40B4-BE49-F238E27FC236}">
                      <a16:creationId xmlns:a16="http://schemas.microsoft.com/office/drawing/2014/main" id="{C71E5C6C-7EA8-53BA-D151-FB8A12F594F3}"/>
                    </a:ext>
                  </a:extLst>
                </p:cNvPr>
                <p:cNvSpPr/>
                <p:nvPr/>
              </p:nvSpPr>
              <p:spPr>
                <a:xfrm rot="-120000">
                  <a:off x="3505913" y="3424563"/>
                  <a:ext cx="33116" cy="3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16" h="39205" stroke="0">
                      <a:moveTo>
                        <a:pt x="0" y="20930"/>
                      </a:moveTo>
                      <a:cubicBezTo>
                        <a:pt x="-930" y="10139"/>
                        <a:pt x="5592" y="806"/>
                        <a:pt x="14677" y="0"/>
                      </a:cubicBezTo>
                      <a:cubicBezTo>
                        <a:pt x="23762" y="0"/>
                        <a:pt x="31969" y="7524"/>
                        <a:pt x="33007" y="18314"/>
                      </a:cubicBezTo>
                      <a:cubicBezTo>
                        <a:pt x="34046" y="29105"/>
                        <a:pt x="27524" y="38438"/>
                        <a:pt x="18439" y="39161"/>
                      </a:cubicBezTo>
                      <a:cubicBezTo>
                        <a:pt x="9354" y="39883"/>
                        <a:pt x="1148" y="31721"/>
                        <a:pt x="0" y="20930"/>
                      </a:cubicBezTo>
                      <a:close/>
                    </a:path>
                    <a:path w="33116" h="39205" fill="none">
                      <a:moveTo>
                        <a:pt x="0" y="20930"/>
                      </a:moveTo>
                      <a:cubicBezTo>
                        <a:pt x="-930" y="10139"/>
                        <a:pt x="5592" y="806"/>
                        <a:pt x="14677" y="0"/>
                      </a:cubicBezTo>
                      <a:cubicBezTo>
                        <a:pt x="23762" y="0"/>
                        <a:pt x="31969" y="7524"/>
                        <a:pt x="33007" y="18314"/>
                      </a:cubicBezTo>
                      <a:cubicBezTo>
                        <a:pt x="34046" y="29105"/>
                        <a:pt x="27524" y="38438"/>
                        <a:pt x="18439" y="39161"/>
                      </a:cubicBezTo>
                      <a:cubicBezTo>
                        <a:pt x="9354" y="39883"/>
                        <a:pt x="1148" y="31721"/>
                        <a:pt x="0" y="2093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516" name="Forme libre : forme 2515">
                  <a:extLst>
                    <a:ext uri="{FF2B5EF4-FFF2-40B4-BE49-F238E27FC236}">
                      <a16:creationId xmlns:a16="http://schemas.microsoft.com/office/drawing/2014/main" id="{D8EECB10-9060-C423-2CF2-0F6C4F53B22A}"/>
                    </a:ext>
                  </a:extLst>
                </p:cNvPr>
                <p:cNvSpPr/>
                <p:nvPr/>
              </p:nvSpPr>
              <p:spPr>
                <a:xfrm rot="-120000">
                  <a:off x="3509309" y="3428543"/>
                  <a:ext cx="26380" cy="31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0" h="31227" stroke="0">
                      <a:moveTo>
                        <a:pt x="0" y="16671"/>
                      </a:moveTo>
                      <a:cubicBezTo>
                        <a:pt x="0" y="8076"/>
                        <a:pt x="4455" y="0"/>
                        <a:pt x="11692" y="0"/>
                      </a:cubicBezTo>
                      <a:cubicBezTo>
                        <a:pt x="18928" y="0"/>
                        <a:pt x="25466" y="5993"/>
                        <a:pt x="26294" y="14588"/>
                      </a:cubicBezTo>
                      <a:cubicBezTo>
                        <a:pt x="27121" y="23183"/>
                        <a:pt x="21925" y="30616"/>
                        <a:pt x="14689" y="31192"/>
                      </a:cubicBezTo>
                      <a:cubicBezTo>
                        <a:pt x="7452" y="31767"/>
                        <a:pt x="914" y="25266"/>
                        <a:pt x="0" y="16671"/>
                      </a:cubicBezTo>
                      <a:close/>
                    </a:path>
                    <a:path w="26380" h="31227" fill="none">
                      <a:moveTo>
                        <a:pt x="0" y="16671"/>
                      </a:moveTo>
                      <a:cubicBezTo>
                        <a:pt x="0" y="8076"/>
                        <a:pt x="4455" y="0"/>
                        <a:pt x="11692" y="0"/>
                      </a:cubicBezTo>
                      <a:cubicBezTo>
                        <a:pt x="18928" y="0"/>
                        <a:pt x="25466" y="5993"/>
                        <a:pt x="26294" y="14588"/>
                      </a:cubicBezTo>
                      <a:cubicBezTo>
                        <a:pt x="27121" y="23183"/>
                        <a:pt x="21925" y="30616"/>
                        <a:pt x="14689" y="31192"/>
                      </a:cubicBezTo>
                      <a:cubicBezTo>
                        <a:pt x="7452" y="31767"/>
                        <a:pt x="914" y="25266"/>
                        <a:pt x="0" y="1667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517" name="Forme libre : forme 2516">
                  <a:extLst>
                    <a:ext uri="{FF2B5EF4-FFF2-40B4-BE49-F238E27FC236}">
                      <a16:creationId xmlns:a16="http://schemas.microsoft.com/office/drawing/2014/main" id="{829C5740-DE9C-14E9-867B-6EAE72216046}"/>
                    </a:ext>
                  </a:extLst>
                </p:cNvPr>
                <p:cNvSpPr/>
                <p:nvPr/>
              </p:nvSpPr>
              <p:spPr>
                <a:xfrm rot="-120000">
                  <a:off x="3509166" y="3431108"/>
                  <a:ext cx="21708" cy="28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8" h="28759" stroke="0">
                      <a:moveTo>
                        <a:pt x="0" y="14202"/>
                      </a:moveTo>
                      <a:cubicBezTo>
                        <a:pt x="0" y="8358"/>
                        <a:pt x="1929" y="3050"/>
                        <a:pt x="5685" y="0"/>
                      </a:cubicBezTo>
                      <a:cubicBezTo>
                        <a:pt x="5685" y="0"/>
                        <a:pt x="21708" y="25701"/>
                        <a:pt x="21708" y="25701"/>
                      </a:cubicBezTo>
                      <a:cubicBezTo>
                        <a:pt x="19817" y="27420"/>
                        <a:pt x="17477" y="28516"/>
                        <a:pt x="14871" y="28723"/>
                      </a:cubicBezTo>
                      <a:cubicBezTo>
                        <a:pt x="7634" y="29298"/>
                        <a:pt x="1097" y="22797"/>
                        <a:pt x="0" y="14202"/>
                      </a:cubicBezTo>
                      <a:close/>
                    </a:path>
                    <a:path w="21708" h="28759" fill="none">
                      <a:moveTo>
                        <a:pt x="0" y="14202"/>
                      </a:moveTo>
                      <a:cubicBezTo>
                        <a:pt x="0" y="8358"/>
                        <a:pt x="1929" y="3050"/>
                        <a:pt x="5685" y="0"/>
                      </a:cubicBezTo>
                      <a:cubicBezTo>
                        <a:pt x="5685" y="0"/>
                        <a:pt x="21708" y="25701"/>
                        <a:pt x="21708" y="25701"/>
                      </a:cubicBezTo>
                      <a:cubicBezTo>
                        <a:pt x="19817" y="27420"/>
                        <a:pt x="17477" y="28516"/>
                        <a:pt x="14871" y="28723"/>
                      </a:cubicBezTo>
                      <a:cubicBezTo>
                        <a:pt x="7634" y="29298"/>
                        <a:pt x="1097" y="22797"/>
                        <a:pt x="0" y="1420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</p:grpSp>
          <p:sp>
            <p:nvSpPr>
              <p:cNvPr id="2513" name="Forme libre : forme 2512">
                <a:extLst>
                  <a:ext uri="{FF2B5EF4-FFF2-40B4-BE49-F238E27FC236}">
                    <a16:creationId xmlns:a16="http://schemas.microsoft.com/office/drawing/2014/main" id="{B3AC5456-D57B-B736-EA0A-B47388DBCD8E}"/>
                  </a:ext>
                </a:extLst>
              </p:cNvPr>
              <p:cNvSpPr/>
              <p:nvPr/>
            </p:nvSpPr>
            <p:spPr>
              <a:xfrm>
                <a:off x="3215805" y="3332748"/>
                <a:ext cx="199500" cy="107532"/>
              </a:xfrm>
              <a:custGeom>
                <a:avLst/>
                <a:gdLst/>
                <a:ahLst/>
                <a:cxnLst/>
                <a:rect l="l" t="t" r="r" b="b"/>
                <a:pathLst>
                  <a:path w="199500" h="107532" fill="none">
                    <a:moveTo>
                      <a:pt x="0" y="0"/>
                    </a:moveTo>
                    <a:lnTo>
                      <a:pt x="199500" y="107532"/>
                    </a:lnTo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514" name="Text 1409">
                <a:extLst>
                  <a:ext uri="{FF2B5EF4-FFF2-40B4-BE49-F238E27FC236}">
                    <a16:creationId xmlns:a16="http://schemas.microsoft.com/office/drawing/2014/main" id="{510874AC-37E1-ACD5-8710-ECD45E82057E}"/>
                  </a:ext>
                </a:extLst>
              </p:cNvPr>
              <p:cNvSpPr txBox="1"/>
              <p:nvPr/>
            </p:nvSpPr>
            <p:spPr>
              <a:xfrm>
                <a:off x="3426424" y="3528936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76200" tIns="38100" rIns="762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Switch</a:t>
                </a:r>
              </a:p>
            </p:txBody>
          </p:sp>
        </p:grpSp>
        <p:grpSp>
          <p:nvGrpSpPr>
            <p:cNvPr id="1666" name="Groupe 1665">
              <a:extLst>
                <a:ext uri="{FF2B5EF4-FFF2-40B4-BE49-F238E27FC236}">
                  <a16:creationId xmlns:a16="http://schemas.microsoft.com/office/drawing/2014/main" id="{D10E5BEA-95D2-14E6-A470-ACB39AEA103B}"/>
                </a:ext>
              </a:extLst>
            </p:cNvPr>
            <p:cNvGrpSpPr/>
            <p:nvPr/>
          </p:nvGrpSpPr>
          <p:grpSpPr>
            <a:xfrm>
              <a:off x="5726493" y="5310511"/>
              <a:ext cx="574488" cy="689387"/>
              <a:chOff x="5726493" y="5310511"/>
              <a:chExt cx="574488" cy="689387"/>
            </a:xfrm>
          </p:grpSpPr>
          <p:grpSp>
            <p:nvGrpSpPr>
              <p:cNvPr id="2464" name="Groupe 2463">
                <a:extLst>
                  <a:ext uri="{FF2B5EF4-FFF2-40B4-BE49-F238E27FC236}">
                    <a16:creationId xmlns:a16="http://schemas.microsoft.com/office/drawing/2014/main" id="{95353875-E085-CC8D-8F7C-B8640381AE52}"/>
                  </a:ext>
                </a:extLst>
              </p:cNvPr>
              <p:cNvGrpSpPr/>
              <p:nvPr/>
            </p:nvGrpSpPr>
            <p:grpSpPr>
              <a:xfrm>
                <a:off x="5970133" y="5630005"/>
                <a:ext cx="330849" cy="233880"/>
                <a:chOff x="5970133" y="5630005"/>
                <a:chExt cx="330849" cy="233880"/>
              </a:xfrm>
            </p:grpSpPr>
            <p:sp>
              <p:nvSpPr>
                <p:cNvPr id="2504" name="Forme libre : forme 2503">
                  <a:extLst>
                    <a:ext uri="{FF2B5EF4-FFF2-40B4-BE49-F238E27FC236}">
                      <a16:creationId xmlns:a16="http://schemas.microsoft.com/office/drawing/2014/main" id="{ACE57939-E04D-4F29-1566-6FBF79275ED7}"/>
                    </a:ext>
                  </a:extLst>
                </p:cNvPr>
                <p:cNvSpPr/>
                <p:nvPr/>
              </p:nvSpPr>
              <p:spPr>
                <a:xfrm>
                  <a:off x="5970133" y="5645135"/>
                  <a:ext cx="330849" cy="2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18750" stroke="0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  <a:path w="330849" h="218750" fill="none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505" name="Forme libre : forme 2504">
                  <a:extLst>
                    <a:ext uri="{FF2B5EF4-FFF2-40B4-BE49-F238E27FC236}">
                      <a16:creationId xmlns:a16="http://schemas.microsoft.com/office/drawing/2014/main" id="{27E56F14-0D34-A80E-8477-DB44319B2DF2}"/>
                    </a:ext>
                  </a:extLst>
                </p:cNvPr>
                <p:cNvSpPr/>
                <p:nvPr/>
              </p:nvSpPr>
              <p:spPr>
                <a:xfrm>
                  <a:off x="5970133" y="5630005"/>
                  <a:ext cx="330849" cy="22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28758" stroke="0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  <a:path w="330849" h="228758" fill="none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506" name="Forme libre : forme 2505">
                  <a:extLst>
                    <a:ext uri="{FF2B5EF4-FFF2-40B4-BE49-F238E27FC236}">
                      <a16:creationId xmlns:a16="http://schemas.microsoft.com/office/drawing/2014/main" id="{790DC310-7505-0C90-7EF1-8E7EEAF5DE78}"/>
                    </a:ext>
                  </a:extLst>
                </p:cNvPr>
                <p:cNvSpPr/>
                <p:nvPr/>
              </p:nvSpPr>
              <p:spPr>
                <a:xfrm>
                  <a:off x="6112676" y="5691523"/>
                  <a:ext cx="153393" cy="16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3" h="160154" stroke="0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  <a:path w="153393" h="160154" fill="none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465" name="Groupe 2464">
                <a:extLst>
                  <a:ext uri="{FF2B5EF4-FFF2-40B4-BE49-F238E27FC236}">
                    <a16:creationId xmlns:a16="http://schemas.microsoft.com/office/drawing/2014/main" id="{FB78C44B-67DE-082E-5EDE-230AB86604C2}"/>
                  </a:ext>
                </a:extLst>
              </p:cNvPr>
              <p:cNvGrpSpPr/>
              <p:nvPr/>
            </p:nvGrpSpPr>
            <p:grpSpPr>
              <a:xfrm>
                <a:off x="6076620" y="5703783"/>
                <a:ext cx="65108" cy="86324"/>
                <a:chOff x="6076620" y="5703783"/>
                <a:chExt cx="65108" cy="86324"/>
              </a:xfrm>
            </p:grpSpPr>
            <p:sp>
              <p:nvSpPr>
                <p:cNvPr id="2501" name="Forme libre : forme 2500">
                  <a:extLst>
                    <a:ext uri="{FF2B5EF4-FFF2-40B4-BE49-F238E27FC236}">
                      <a16:creationId xmlns:a16="http://schemas.microsoft.com/office/drawing/2014/main" id="{79473FE3-7335-BB40-8F0B-C28D19F11611}"/>
                    </a:ext>
                  </a:extLst>
                </p:cNvPr>
                <p:cNvSpPr/>
                <p:nvPr/>
              </p:nvSpPr>
              <p:spPr>
                <a:xfrm>
                  <a:off x="6076620" y="5714806"/>
                  <a:ext cx="44034" cy="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4" h="75300" stroke="0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  <a:path w="44034" h="75300" fill="none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502" name="Forme libre : forme 2501">
                  <a:extLst>
                    <a:ext uri="{FF2B5EF4-FFF2-40B4-BE49-F238E27FC236}">
                      <a16:creationId xmlns:a16="http://schemas.microsoft.com/office/drawing/2014/main" id="{258714AA-DB02-87B5-B8D0-84038369674B}"/>
                    </a:ext>
                  </a:extLst>
                </p:cNvPr>
                <p:cNvSpPr/>
                <p:nvPr/>
              </p:nvSpPr>
              <p:spPr>
                <a:xfrm>
                  <a:off x="6076620" y="5703783"/>
                  <a:ext cx="65108" cy="3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8" h="35184" stroke="0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  <a:path w="65108" h="35184" fill="none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503" name="Forme libre : forme 2502">
                  <a:extLst>
                    <a:ext uri="{FF2B5EF4-FFF2-40B4-BE49-F238E27FC236}">
                      <a16:creationId xmlns:a16="http://schemas.microsoft.com/office/drawing/2014/main" id="{D84DEADD-B6A2-3B7D-7B9D-58E04E67587A}"/>
                    </a:ext>
                  </a:extLst>
                </p:cNvPr>
                <p:cNvSpPr/>
                <p:nvPr/>
              </p:nvSpPr>
              <p:spPr>
                <a:xfrm flipH="1">
                  <a:off x="6120654" y="5727880"/>
                  <a:ext cx="21074" cy="62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4" h="62227" stroke="0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  <a:path w="21074" h="62227" fill="none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466" name="Forme libre : forme 2465">
                <a:extLst>
                  <a:ext uri="{FF2B5EF4-FFF2-40B4-BE49-F238E27FC236}">
                    <a16:creationId xmlns:a16="http://schemas.microsoft.com/office/drawing/2014/main" id="{E28AE0BF-62D8-B36C-2433-27B063D821D7}"/>
                  </a:ext>
                </a:extLst>
              </p:cNvPr>
              <p:cNvSpPr/>
              <p:nvPr/>
            </p:nvSpPr>
            <p:spPr>
              <a:xfrm>
                <a:off x="5908994" y="5310511"/>
                <a:ext cx="383630" cy="215736"/>
              </a:xfrm>
              <a:custGeom>
                <a:avLst/>
                <a:gdLst/>
                <a:ahLst/>
                <a:cxnLst/>
                <a:rect l="l" t="t" r="r" b="b"/>
                <a:pathLst>
                  <a:path w="383630" h="215736" stroke="0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  <a:path w="383630" h="215736" fill="none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467" name="Forme libre : forme 2466">
                <a:extLst>
                  <a:ext uri="{FF2B5EF4-FFF2-40B4-BE49-F238E27FC236}">
                    <a16:creationId xmlns:a16="http://schemas.microsoft.com/office/drawing/2014/main" id="{741F3247-CF62-A5A4-4C98-EE2E81914063}"/>
                  </a:ext>
                </a:extLst>
              </p:cNvPr>
              <p:cNvSpPr/>
              <p:nvPr/>
            </p:nvSpPr>
            <p:spPr>
              <a:xfrm>
                <a:off x="6224552" y="5473104"/>
                <a:ext cx="68072" cy="357952"/>
              </a:xfrm>
              <a:custGeom>
                <a:avLst/>
                <a:gdLst/>
                <a:ahLst/>
                <a:cxnLst/>
                <a:rect l="l" t="t" r="r" b="b"/>
                <a:pathLst>
                  <a:path w="68072" h="357952" stroke="0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  <a:path w="68072" h="357952" fill="none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468" name="Forme libre : forme 2467">
                <a:extLst>
                  <a:ext uri="{FF2B5EF4-FFF2-40B4-BE49-F238E27FC236}">
                    <a16:creationId xmlns:a16="http://schemas.microsoft.com/office/drawing/2014/main" id="{6E33D952-1F5B-8319-0295-EE91A71CD6D1}"/>
                  </a:ext>
                </a:extLst>
              </p:cNvPr>
              <p:cNvSpPr/>
              <p:nvPr/>
            </p:nvSpPr>
            <p:spPr>
              <a:xfrm>
                <a:off x="5907647" y="5323637"/>
                <a:ext cx="357706" cy="507984"/>
              </a:xfrm>
              <a:custGeom>
                <a:avLst/>
                <a:gdLst/>
                <a:ahLst/>
                <a:cxnLst/>
                <a:rect l="l" t="t" r="r" b="b"/>
                <a:pathLst>
                  <a:path w="357706" h="507984" stroke="0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  <a:path w="357706" h="507984" fill="none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469" name="Forme libre : forme 2468">
                <a:extLst>
                  <a:ext uri="{FF2B5EF4-FFF2-40B4-BE49-F238E27FC236}">
                    <a16:creationId xmlns:a16="http://schemas.microsoft.com/office/drawing/2014/main" id="{A928F216-B2B3-0A69-8744-25051EC1088E}"/>
                  </a:ext>
                </a:extLst>
              </p:cNvPr>
              <p:cNvSpPr/>
              <p:nvPr/>
            </p:nvSpPr>
            <p:spPr>
              <a:xfrm>
                <a:off x="5924770" y="5354041"/>
                <a:ext cx="322862" cy="449644"/>
              </a:xfrm>
              <a:custGeom>
                <a:avLst/>
                <a:gdLst/>
                <a:ahLst/>
                <a:cxnLst/>
                <a:rect l="l" t="t" r="r" b="b"/>
                <a:pathLst>
                  <a:path w="322862" h="449644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  <a:path w="322862" h="449644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470" name="Forme libre : forme 2469">
                <a:extLst>
                  <a:ext uri="{FF2B5EF4-FFF2-40B4-BE49-F238E27FC236}">
                    <a16:creationId xmlns:a16="http://schemas.microsoft.com/office/drawing/2014/main" id="{9E04FA21-B51E-6C96-B119-093A7B440C78}"/>
                  </a:ext>
                </a:extLst>
              </p:cNvPr>
              <p:cNvSpPr/>
              <p:nvPr/>
            </p:nvSpPr>
            <p:spPr>
              <a:xfrm>
                <a:off x="5930778" y="5361559"/>
                <a:ext cx="314300" cy="435581"/>
              </a:xfrm>
              <a:custGeom>
                <a:avLst/>
                <a:gdLst/>
                <a:ahLst/>
                <a:cxnLst/>
                <a:rect l="l" t="t" r="r" b="b"/>
                <a:pathLst>
                  <a:path w="314300" h="435581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  <a:path w="314300" h="435581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471" name="Forme libre : forme 2470">
                <a:extLst>
                  <a:ext uri="{FF2B5EF4-FFF2-40B4-BE49-F238E27FC236}">
                    <a16:creationId xmlns:a16="http://schemas.microsoft.com/office/drawing/2014/main" id="{F35AA63A-D31E-F07B-A862-FB8DFCA6B13F}"/>
                  </a:ext>
                </a:extLst>
              </p:cNvPr>
              <p:cNvSpPr/>
              <p:nvPr/>
            </p:nvSpPr>
            <p:spPr>
              <a:xfrm>
                <a:off x="5925389" y="5356493"/>
                <a:ext cx="195849" cy="185472"/>
              </a:xfrm>
              <a:custGeom>
                <a:avLst/>
                <a:gdLst/>
                <a:ahLst/>
                <a:cxnLst/>
                <a:rect l="l" t="t" r="r" b="b"/>
                <a:pathLst>
                  <a:path w="195849" h="185472" stroke="0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  <a:path w="195849" h="185472" fill="none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472" name="Groupe 2471">
                <a:extLst>
                  <a:ext uri="{FF2B5EF4-FFF2-40B4-BE49-F238E27FC236}">
                    <a16:creationId xmlns:a16="http://schemas.microsoft.com/office/drawing/2014/main" id="{89CF3779-4F19-1B25-8273-AA95F22FEF82}"/>
                  </a:ext>
                </a:extLst>
              </p:cNvPr>
              <p:cNvGrpSpPr/>
              <p:nvPr/>
            </p:nvGrpSpPr>
            <p:grpSpPr>
              <a:xfrm>
                <a:off x="5726493" y="5758198"/>
                <a:ext cx="431772" cy="241699"/>
                <a:chOff x="5726493" y="5758198"/>
                <a:chExt cx="431772" cy="241699"/>
              </a:xfrm>
            </p:grpSpPr>
            <p:sp>
              <p:nvSpPr>
                <p:cNvPr id="2474" name="Forme libre : forme 2473">
                  <a:extLst>
                    <a:ext uri="{FF2B5EF4-FFF2-40B4-BE49-F238E27FC236}">
                      <a16:creationId xmlns:a16="http://schemas.microsoft.com/office/drawing/2014/main" id="{6C471C03-632E-29F8-056F-8B8D30853F1C}"/>
                    </a:ext>
                  </a:extLst>
                </p:cNvPr>
                <p:cNvSpPr/>
                <p:nvPr/>
              </p:nvSpPr>
              <p:spPr>
                <a:xfrm>
                  <a:off x="5726493" y="5758198"/>
                  <a:ext cx="431772" cy="228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72" h="228126" stroke="0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  <a:path w="431772" h="228126" fill="none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475" name="Forme libre : forme 2474">
                  <a:extLst>
                    <a:ext uri="{FF2B5EF4-FFF2-40B4-BE49-F238E27FC236}">
                      <a16:creationId xmlns:a16="http://schemas.microsoft.com/office/drawing/2014/main" id="{3C7A1B51-6D01-F0B0-F0B9-8995A555BD0B}"/>
                    </a:ext>
                  </a:extLst>
                </p:cNvPr>
                <p:cNvSpPr/>
                <p:nvPr/>
              </p:nvSpPr>
              <p:spPr>
                <a:xfrm>
                  <a:off x="5726493" y="5821180"/>
                  <a:ext cx="310189" cy="17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89" h="178718" stroke="0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  <a:path w="310189" h="178718" fill="none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476" name="Forme libre : forme 2475">
                  <a:extLst>
                    <a:ext uri="{FF2B5EF4-FFF2-40B4-BE49-F238E27FC236}">
                      <a16:creationId xmlns:a16="http://schemas.microsoft.com/office/drawing/2014/main" id="{774B384E-5BF2-1057-C776-08B8D1B94E09}"/>
                    </a:ext>
                  </a:extLst>
                </p:cNvPr>
                <p:cNvSpPr/>
                <p:nvPr/>
              </p:nvSpPr>
              <p:spPr>
                <a:xfrm>
                  <a:off x="6036684" y="5922686"/>
                  <a:ext cx="121582" cy="77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82" h="77211" stroke="0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  <a:path w="121582" h="77211" fill="none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477" name="Forme libre : forme 2476">
                  <a:extLst>
                    <a:ext uri="{FF2B5EF4-FFF2-40B4-BE49-F238E27FC236}">
                      <a16:creationId xmlns:a16="http://schemas.microsoft.com/office/drawing/2014/main" id="{B5830643-87E1-1150-CF2A-AF0087395816}"/>
                    </a:ext>
                  </a:extLst>
                </p:cNvPr>
                <p:cNvSpPr/>
                <p:nvPr/>
              </p:nvSpPr>
              <p:spPr>
                <a:xfrm>
                  <a:off x="5747877" y="5763393"/>
                  <a:ext cx="283668" cy="14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68" h="149280" stroke="0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  <a:path w="283668" h="149280" fill="none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478" name="Forme libre : forme 2477">
                  <a:extLst>
                    <a:ext uri="{FF2B5EF4-FFF2-40B4-BE49-F238E27FC236}">
                      <a16:creationId xmlns:a16="http://schemas.microsoft.com/office/drawing/2014/main" id="{24597EB3-93F6-3307-9970-55929AA19AB0}"/>
                    </a:ext>
                  </a:extLst>
                </p:cNvPr>
                <p:cNvSpPr/>
                <p:nvPr/>
              </p:nvSpPr>
              <p:spPr>
                <a:xfrm>
                  <a:off x="5929046" y="5859148"/>
                  <a:ext cx="102500" cy="63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0" h="63497" stroke="0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  <a:path w="102500" h="63497" fill="none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479" name="Forme libre : forme 2478">
                  <a:extLst>
                    <a:ext uri="{FF2B5EF4-FFF2-40B4-BE49-F238E27FC236}">
                      <a16:creationId xmlns:a16="http://schemas.microsoft.com/office/drawing/2014/main" id="{BB4B23B5-0FE5-9636-0489-10BF9EE15667}"/>
                    </a:ext>
                  </a:extLst>
                </p:cNvPr>
                <p:cNvSpPr/>
                <p:nvPr/>
              </p:nvSpPr>
              <p:spPr>
                <a:xfrm>
                  <a:off x="5747877" y="5816908"/>
                  <a:ext cx="180517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17" h="104794" stroke="0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  <a:path w="180517" h="104794" fill="none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480" name="Forme libre : forme 2479">
                  <a:extLst>
                    <a:ext uri="{FF2B5EF4-FFF2-40B4-BE49-F238E27FC236}">
                      <a16:creationId xmlns:a16="http://schemas.microsoft.com/office/drawing/2014/main" id="{EE225EE5-EA4D-0331-7894-F8A744B17CAC}"/>
                    </a:ext>
                  </a:extLst>
                </p:cNvPr>
                <p:cNvSpPr/>
                <p:nvPr/>
              </p:nvSpPr>
              <p:spPr>
                <a:xfrm>
                  <a:off x="5943872" y="5868479"/>
                  <a:ext cx="193245" cy="101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45" h="101145" stroke="0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  <a:path w="193245" h="101145" fill="none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481" name="Forme libre : forme 2480">
                  <a:extLst>
                    <a:ext uri="{FF2B5EF4-FFF2-40B4-BE49-F238E27FC236}">
                      <a16:creationId xmlns:a16="http://schemas.microsoft.com/office/drawing/2014/main" id="{CDA4492B-E72E-BE22-984C-CABEAECE6157}"/>
                    </a:ext>
                  </a:extLst>
                </p:cNvPr>
                <p:cNvSpPr/>
                <p:nvPr/>
              </p:nvSpPr>
              <p:spPr>
                <a:xfrm>
                  <a:off x="6032345" y="5916050"/>
                  <a:ext cx="104771" cy="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1" h="61842" stroke="0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  <a:path w="104771" h="61842" fill="none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482" name="Forme libre : forme 2481">
                  <a:extLst>
                    <a:ext uri="{FF2B5EF4-FFF2-40B4-BE49-F238E27FC236}">
                      <a16:creationId xmlns:a16="http://schemas.microsoft.com/office/drawing/2014/main" id="{ACB41719-1520-DD9A-CF53-84129ABDEC1E}"/>
                    </a:ext>
                  </a:extLst>
                </p:cNvPr>
                <p:cNvSpPr/>
                <p:nvPr/>
              </p:nvSpPr>
              <p:spPr>
                <a:xfrm>
                  <a:off x="5943872" y="5921123"/>
                  <a:ext cx="88634" cy="5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34" h="56770" stroke="0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  <a:path w="88634" h="56770" fill="none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483" name="Groupe 2482">
                  <a:extLst>
                    <a:ext uri="{FF2B5EF4-FFF2-40B4-BE49-F238E27FC236}">
                      <a16:creationId xmlns:a16="http://schemas.microsoft.com/office/drawing/2014/main" id="{E45F2D93-5C10-1F5F-F0AF-C34544B58B59}"/>
                    </a:ext>
                  </a:extLst>
                </p:cNvPr>
                <p:cNvGrpSpPr/>
                <p:nvPr/>
              </p:nvGrpSpPr>
              <p:grpSpPr>
                <a:xfrm>
                  <a:off x="5963032" y="5877249"/>
                  <a:ext cx="150340" cy="79737"/>
                  <a:chOff x="5963032" y="5877249"/>
                  <a:chExt cx="150340" cy="79737"/>
                </a:xfrm>
              </p:grpSpPr>
              <p:sp>
                <p:nvSpPr>
                  <p:cNvPr id="2495" name="Forme libre : forme 2494">
                    <a:extLst>
                      <a:ext uri="{FF2B5EF4-FFF2-40B4-BE49-F238E27FC236}">
                        <a16:creationId xmlns:a16="http://schemas.microsoft.com/office/drawing/2014/main" id="{76171E03-B359-6B10-03A7-B581EC6C7B3C}"/>
                      </a:ext>
                    </a:extLst>
                  </p:cNvPr>
                  <p:cNvSpPr/>
                  <p:nvPr/>
                </p:nvSpPr>
                <p:spPr>
                  <a:xfrm>
                    <a:off x="5971477" y="5908888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96" name="Forme libre : forme 2495">
                    <a:extLst>
                      <a:ext uri="{FF2B5EF4-FFF2-40B4-BE49-F238E27FC236}">
                        <a16:creationId xmlns:a16="http://schemas.microsoft.com/office/drawing/2014/main" id="{86B7CD92-455C-CC2C-E0E0-DACE8E778011}"/>
                      </a:ext>
                    </a:extLst>
                  </p:cNvPr>
                  <p:cNvSpPr/>
                  <p:nvPr/>
                </p:nvSpPr>
                <p:spPr>
                  <a:xfrm>
                    <a:off x="6025061" y="5880677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97" name="Forme libre : forme 2496">
                    <a:extLst>
                      <a:ext uri="{FF2B5EF4-FFF2-40B4-BE49-F238E27FC236}">
                        <a16:creationId xmlns:a16="http://schemas.microsoft.com/office/drawing/2014/main" id="{27AD7CD2-9E76-F4A1-82AF-1AE55F0CF9E1}"/>
                      </a:ext>
                    </a:extLst>
                  </p:cNvPr>
                  <p:cNvSpPr/>
                  <p:nvPr/>
                </p:nvSpPr>
                <p:spPr>
                  <a:xfrm>
                    <a:off x="6009630" y="5903187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98" name="Forme libre : forme 2497">
                    <a:extLst>
                      <a:ext uri="{FF2B5EF4-FFF2-40B4-BE49-F238E27FC236}">
                        <a16:creationId xmlns:a16="http://schemas.microsoft.com/office/drawing/2014/main" id="{AE3F62E3-7B32-C86B-DE37-16EBD9EB3321}"/>
                      </a:ext>
                    </a:extLst>
                  </p:cNvPr>
                  <p:cNvSpPr/>
                  <p:nvPr/>
                </p:nvSpPr>
                <p:spPr>
                  <a:xfrm>
                    <a:off x="5998316" y="5893433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99" name="Forme libre : forme 2498">
                    <a:extLst>
                      <a:ext uri="{FF2B5EF4-FFF2-40B4-BE49-F238E27FC236}">
                        <a16:creationId xmlns:a16="http://schemas.microsoft.com/office/drawing/2014/main" id="{FD0AD574-79C6-CC6F-4548-6386B84514B0}"/>
                      </a:ext>
                    </a:extLst>
                  </p:cNvPr>
                  <p:cNvSpPr/>
                  <p:nvPr/>
                </p:nvSpPr>
                <p:spPr>
                  <a:xfrm>
                    <a:off x="5987046" y="5890762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500" name="Forme libre : forme 2499">
                    <a:extLst>
                      <a:ext uri="{FF2B5EF4-FFF2-40B4-BE49-F238E27FC236}">
                        <a16:creationId xmlns:a16="http://schemas.microsoft.com/office/drawing/2014/main" id="{4108B99E-2BA9-0082-1A74-8E0873BE398E}"/>
                      </a:ext>
                    </a:extLst>
                  </p:cNvPr>
                  <p:cNvSpPr/>
                  <p:nvPr/>
                </p:nvSpPr>
                <p:spPr>
                  <a:xfrm>
                    <a:off x="5963032" y="5877249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484" name="Forme libre : forme 2483">
                  <a:extLst>
                    <a:ext uri="{FF2B5EF4-FFF2-40B4-BE49-F238E27FC236}">
                      <a16:creationId xmlns:a16="http://schemas.microsoft.com/office/drawing/2014/main" id="{1DBB6AE3-DF4A-8F27-E5A1-F83D9EA357D6}"/>
                    </a:ext>
                  </a:extLst>
                </p:cNvPr>
                <p:cNvSpPr/>
                <p:nvPr/>
              </p:nvSpPr>
              <p:spPr>
                <a:xfrm>
                  <a:off x="5911158" y="5849666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85" name="Forme libre : forme 2484">
                  <a:extLst>
                    <a:ext uri="{FF2B5EF4-FFF2-40B4-BE49-F238E27FC236}">
                      <a16:creationId xmlns:a16="http://schemas.microsoft.com/office/drawing/2014/main" id="{04F8021B-FF36-2D8C-58E4-0F2FCEBF43A5}"/>
                    </a:ext>
                  </a:extLst>
                </p:cNvPr>
                <p:cNvSpPr/>
                <p:nvPr/>
              </p:nvSpPr>
              <p:spPr>
                <a:xfrm>
                  <a:off x="5889003" y="583724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86" name="Forme libre : forme 2485">
                  <a:extLst>
                    <a:ext uri="{FF2B5EF4-FFF2-40B4-BE49-F238E27FC236}">
                      <a16:creationId xmlns:a16="http://schemas.microsoft.com/office/drawing/2014/main" id="{EED4D572-F1D1-51EC-395A-B1797E743BD0}"/>
                    </a:ext>
                  </a:extLst>
                </p:cNvPr>
                <p:cNvSpPr/>
                <p:nvPr/>
              </p:nvSpPr>
              <p:spPr>
                <a:xfrm>
                  <a:off x="5867615" y="5827516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87" name="Forme libre : forme 2486">
                  <a:extLst>
                    <a:ext uri="{FF2B5EF4-FFF2-40B4-BE49-F238E27FC236}">
                      <a16:creationId xmlns:a16="http://schemas.microsoft.com/office/drawing/2014/main" id="{53D3A3D4-D1EF-FB41-9FF6-2A30DC182F6F}"/>
                    </a:ext>
                  </a:extLst>
                </p:cNvPr>
                <p:cNvSpPr/>
                <p:nvPr/>
              </p:nvSpPr>
              <p:spPr>
                <a:xfrm>
                  <a:off x="5772896" y="5802383"/>
                  <a:ext cx="182284" cy="96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84" h="96895" fill="none">
                      <a:moveTo>
                        <a:pt x="0" y="0"/>
                      </a:moveTo>
                      <a:lnTo>
                        <a:pt x="182284" y="9689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88" name="Forme libre : forme 2487">
                  <a:extLst>
                    <a:ext uri="{FF2B5EF4-FFF2-40B4-BE49-F238E27FC236}">
                      <a16:creationId xmlns:a16="http://schemas.microsoft.com/office/drawing/2014/main" id="{00489B15-59A1-EFD1-659F-063A54661CE2}"/>
                    </a:ext>
                  </a:extLst>
                </p:cNvPr>
                <p:cNvSpPr/>
                <p:nvPr/>
              </p:nvSpPr>
              <p:spPr>
                <a:xfrm>
                  <a:off x="5828233" y="5775105"/>
                  <a:ext cx="180530" cy="95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30" h="95963" fill="none">
                      <a:moveTo>
                        <a:pt x="0" y="0"/>
                      </a:moveTo>
                      <a:lnTo>
                        <a:pt x="180530" y="95963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89" name="Forme libre : forme 2488">
                  <a:extLst>
                    <a:ext uri="{FF2B5EF4-FFF2-40B4-BE49-F238E27FC236}">
                      <a16:creationId xmlns:a16="http://schemas.microsoft.com/office/drawing/2014/main" id="{A5AD2650-227D-A9DE-3633-AA72FDE5E085}"/>
                    </a:ext>
                  </a:extLst>
                </p:cNvPr>
                <p:cNvSpPr/>
                <p:nvPr/>
              </p:nvSpPr>
              <p:spPr>
                <a:xfrm>
                  <a:off x="5801679" y="5787986"/>
                  <a:ext cx="180293" cy="95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93" h="95837" fill="none">
                      <a:moveTo>
                        <a:pt x="0" y="0"/>
                      </a:moveTo>
                      <a:lnTo>
                        <a:pt x="180293" y="95837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90" name="Forme libre : forme 2489">
                  <a:extLst>
                    <a:ext uri="{FF2B5EF4-FFF2-40B4-BE49-F238E27FC236}">
                      <a16:creationId xmlns:a16="http://schemas.microsoft.com/office/drawing/2014/main" id="{44DD0F40-5CF0-6D7A-5F12-079B55EFA3DD}"/>
                    </a:ext>
                  </a:extLst>
                </p:cNvPr>
                <p:cNvSpPr/>
                <p:nvPr/>
              </p:nvSpPr>
              <p:spPr>
                <a:xfrm>
                  <a:off x="5854127" y="5805793"/>
                  <a:ext cx="76680" cy="3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80" h="39794" fill="none">
                      <a:moveTo>
                        <a:pt x="0" y="39794"/>
                      </a:moveTo>
                      <a:lnTo>
                        <a:pt x="76680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91" name="Forme libre : forme 2490">
                  <a:extLst>
                    <a:ext uri="{FF2B5EF4-FFF2-40B4-BE49-F238E27FC236}">
                      <a16:creationId xmlns:a16="http://schemas.microsoft.com/office/drawing/2014/main" id="{2B68B80C-6D2E-0470-37CB-0B9FDBCF6AE4}"/>
                    </a:ext>
                  </a:extLst>
                </p:cNvPr>
                <p:cNvSpPr/>
                <p:nvPr/>
              </p:nvSpPr>
              <p:spPr>
                <a:xfrm>
                  <a:off x="5872362" y="5816024"/>
                  <a:ext cx="76765" cy="3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5" h="39838" fill="none">
                      <a:moveTo>
                        <a:pt x="0" y="39838"/>
                      </a:moveTo>
                      <a:lnTo>
                        <a:pt x="76765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92" name="Forme libre : forme 2491">
                  <a:extLst>
                    <a:ext uri="{FF2B5EF4-FFF2-40B4-BE49-F238E27FC236}">
                      <a16:creationId xmlns:a16="http://schemas.microsoft.com/office/drawing/2014/main" id="{CA83454A-8EBC-5954-388C-C20796DF45AE}"/>
                    </a:ext>
                  </a:extLst>
                </p:cNvPr>
                <p:cNvSpPr/>
                <p:nvPr/>
              </p:nvSpPr>
              <p:spPr>
                <a:xfrm>
                  <a:off x="5806520" y="5795264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93" name="Forme libre : forme 2492">
                  <a:extLst>
                    <a:ext uri="{FF2B5EF4-FFF2-40B4-BE49-F238E27FC236}">
                      <a16:creationId xmlns:a16="http://schemas.microsoft.com/office/drawing/2014/main" id="{A8949043-FC94-8715-317B-FA1738CADA08}"/>
                    </a:ext>
                  </a:extLst>
                </p:cNvPr>
                <p:cNvSpPr/>
                <p:nvPr/>
              </p:nvSpPr>
              <p:spPr>
                <a:xfrm>
                  <a:off x="5786666" y="5784023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94" name="Forme libre : forme 2493">
                  <a:extLst>
                    <a:ext uri="{FF2B5EF4-FFF2-40B4-BE49-F238E27FC236}">
                      <a16:creationId xmlns:a16="http://schemas.microsoft.com/office/drawing/2014/main" id="{D49EA9F7-1EB4-25B0-D1E0-C6EE7430CBBC}"/>
                    </a:ext>
                  </a:extLst>
                </p:cNvPr>
                <p:cNvSpPr/>
                <p:nvPr/>
              </p:nvSpPr>
              <p:spPr>
                <a:xfrm>
                  <a:off x="5765278" y="5772909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473" name="Text 1410">
                <a:extLst>
                  <a:ext uri="{FF2B5EF4-FFF2-40B4-BE49-F238E27FC236}">
                    <a16:creationId xmlns:a16="http://schemas.microsoft.com/office/drawing/2014/main" id="{6F3346A3-A542-06BF-3218-FB389D6C3C58}"/>
                  </a:ext>
                </a:extLst>
              </p:cNvPr>
              <p:cNvSpPr txBox="1"/>
              <p:nvPr/>
            </p:nvSpPr>
            <p:spPr>
              <a:xfrm>
                <a:off x="5633738" y="6015099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sp>
          <p:nvSpPr>
            <p:cNvPr id="1670" name="Oblique connector">
              <a:extLst>
                <a:ext uri="{FF2B5EF4-FFF2-40B4-BE49-F238E27FC236}">
                  <a16:creationId xmlns:a16="http://schemas.microsoft.com/office/drawing/2014/main" id="{7E92DFCE-CC77-30E4-3F53-70956BD5D6A6}"/>
                </a:ext>
              </a:extLst>
            </p:cNvPr>
            <p:cNvSpPr/>
            <p:nvPr/>
          </p:nvSpPr>
          <p:spPr>
            <a:xfrm rot="3806094">
              <a:off x="5194794" y="3597390"/>
              <a:ext cx="1104614" cy="852218"/>
            </a:xfrm>
            <a:custGeom>
              <a:avLst/>
              <a:gdLst/>
              <a:ahLst/>
              <a:cxnLst/>
              <a:rect l="l" t="t" r="r" b="b"/>
              <a:pathLst>
                <a:path w="1104614" h="852218" fill="none">
                  <a:moveTo>
                    <a:pt x="1104614" y="271907"/>
                  </a:moveTo>
                  <a:lnTo>
                    <a:pt x="1104614" y="23760"/>
                  </a:lnTo>
                  <a:lnTo>
                    <a:pt x="0" y="852218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71" name="Oblique connector">
              <a:extLst>
                <a:ext uri="{FF2B5EF4-FFF2-40B4-BE49-F238E27FC236}">
                  <a16:creationId xmlns:a16="http://schemas.microsoft.com/office/drawing/2014/main" id="{3410E9EB-D1FF-AB3C-B4B4-816A1BAF0A00}"/>
                </a:ext>
              </a:extLst>
            </p:cNvPr>
            <p:cNvSpPr/>
            <p:nvPr/>
          </p:nvSpPr>
          <p:spPr>
            <a:xfrm rot="3806094">
              <a:off x="5580134" y="4758729"/>
              <a:ext cx="805524" cy="604138"/>
            </a:xfrm>
            <a:custGeom>
              <a:avLst/>
              <a:gdLst/>
              <a:ahLst/>
              <a:cxnLst/>
              <a:rect l="l" t="t" r="r" b="b"/>
              <a:pathLst>
                <a:path w="805524" h="604138" fill="none">
                  <a:moveTo>
                    <a:pt x="805524" y="302732"/>
                  </a:moveTo>
                  <a:lnTo>
                    <a:pt x="805524" y="0"/>
                  </a:lnTo>
                  <a:lnTo>
                    <a:pt x="0" y="604138"/>
                  </a:lnTo>
                  <a:lnTo>
                    <a:pt x="0" y="299333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72" name="Oblique connector">
              <a:extLst>
                <a:ext uri="{FF2B5EF4-FFF2-40B4-BE49-F238E27FC236}">
                  <a16:creationId xmlns:a16="http://schemas.microsoft.com/office/drawing/2014/main" id="{74BF81B3-673A-07B8-9DD5-71F8714DD9D4}"/>
                </a:ext>
              </a:extLst>
            </p:cNvPr>
            <p:cNvSpPr/>
            <p:nvPr/>
          </p:nvSpPr>
          <p:spPr>
            <a:xfrm rot="3806094">
              <a:off x="5310629" y="4659059"/>
              <a:ext cx="601592" cy="734150"/>
            </a:xfrm>
            <a:custGeom>
              <a:avLst/>
              <a:gdLst/>
              <a:ahLst/>
              <a:cxnLst/>
              <a:rect l="l" t="t" r="r" b="b"/>
              <a:pathLst>
                <a:path w="601592" h="734150" fill="none">
                  <a:moveTo>
                    <a:pt x="601592" y="734150"/>
                  </a:moveTo>
                  <a:lnTo>
                    <a:pt x="601592" y="207668"/>
                  </a:lnTo>
                  <a:lnTo>
                    <a:pt x="0" y="658861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673" name="Arrow 2">
              <a:extLst>
                <a:ext uri="{FF2B5EF4-FFF2-40B4-BE49-F238E27FC236}">
                  <a16:creationId xmlns:a16="http://schemas.microsoft.com/office/drawing/2014/main" id="{C31A3976-096A-D9BB-35EE-640E68A1E7F4}"/>
                </a:ext>
              </a:extLst>
            </p:cNvPr>
            <p:cNvSpPr/>
            <p:nvPr/>
          </p:nvSpPr>
          <p:spPr>
            <a:xfrm>
              <a:off x="6921727" y="2645795"/>
              <a:ext cx="509895" cy="291883"/>
            </a:xfrm>
            <a:custGeom>
              <a:avLst/>
              <a:gdLst/>
              <a:ahLst/>
              <a:cxnLst/>
              <a:rect l="l" t="t" r="r" b="b"/>
              <a:pathLst>
                <a:path w="509895" h="291883" stroke="0">
                  <a:moveTo>
                    <a:pt x="109907" y="194589"/>
                  </a:moveTo>
                  <a:lnTo>
                    <a:pt x="450437" y="0"/>
                  </a:lnTo>
                  <a:lnTo>
                    <a:pt x="509895" y="36035"/>
                  </a:lnTo>
                  <a:lnTo>
                    <a:pt x="169364" y="232425"/>
                  </a:lnTo>
                  <a:lnTo>
                    <a:pt x="214408" y="254046"/>
                  </a:lnTo>
                  <a:lnTo>
                    <a:pt x="0" y="291883"/>
                  </a:lnTo>
                  <a:lnTo>
                    <a:pt x="70268" y="169364"/>
                  </a:lnTo>
                  <a:lnTo>
                    <a:pt x="109907" y="194589"/>
                  </a:lnTo>
                  <a:close/>
                </a:path>
                <a:path w="509895" h="291883" fill="none">
                  <a:moveTo>
                    <a:pt x="109907" y="194589"/>
                  </a:moveTo>
                  <a:lnTo>
                    <a:pt x="450437" y="0"/>
                  </a:lnTo>
                  <a:lnTo>
                    <a:pt x="509895" y="36035"/>
                  </a:lnTo>
                  <a:lnTo>
                    <a:pt x="169364" y="232425"/>
                  </a:lnTo>
                  <a:lnTo>
                    <a:pt x="214408" y="254046"/>
                  </a:lnTo>
                  <a:lnTo>
                    <a:pt x="0" y="291883"/>
                  </a:lnTo>
                  <a:lnTo>
                    <a:pt x="70268" y="169364"/>
                  </a:lnTo>
                  <a:lnTo>
                    <a:pt x="109907" y="194589"/>
                  </a:lnTo>
                  <a:close/>
                </a:path>
              </a:pathLst>
            </a:custGeom>
            <a:gradFill>
              <a:gsLst>
                <a:gs pos="0">
                  <a:srgbClr val="DBEEF4"/>
                </a:gs>
                <a:gs pos="100000">
                  <a:srgbClr val="B7DEE8"/>
                </a:gs>
              </a:gsLst>
              <a:lin ang="16200000" scaled="0"/>
            </a:gradFill>
            <a:ln w="4800" cap="flat">
              <a:solidFill>
                <a:srgbClr val="4BACC6"/>
              </a:solidFill>
              <a:miter/>
            </a:ln>
          </p:spPr>
        </p:sp>
        <p:sp>
          <p:nvSpPr>
            <p:cNvPr id="1674" name="Rectangle">
              <a:extLst>
                <a:ext uri="{FF2B5EF4-FFF2-40B4-BE49-F238E27FC236}">
                  <a16:creationId xmlns:a16="http://schemas.microsoft.com/office/drawing/2014/main" id="{53E3CD75-4848-6F7C-9BCF-4096A6A67869}"/>
                </a:ext>
              </a:extLst>
            </p:cNvPr>
            <p:cNvSpPr/>
            <p:nvPr/>
          </p:nvSpPr>
          <p:spPr>
            <a:xfrm>
              <a:off x="1879053" y="473736"/>
              <a:ext cx="4614743" cy="574489"/>
            </a:xfrm>
            <a:custGeom>
              <a:avLst/>
              <a:gdLst/>
              <a:ahLst/>
              <a:cxnLst/>
              <a:rect l="l" t="t" r="r" b="b"/>
              <a:pathLst/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7600" cap="flat">
              <a:solidFill>
                <a:srgbClr val="646B86"/>
              </a:solidFill>
              <a:miter/>
            </a:ln>
          </p:spPr>
          <p:txBody>
            <a:bodyPr wrap="square" lIns="76200" tIns="38100" rIns="76200" bIns="38100" rtlCol="0" anchor="ctr"/>
            <a:lstStyle/>
            <a:p>
              <a:pPr algn="l"/>
              <a:r>
                <a:rPr lang="zh-CN" altLang="en-US" sz="1976" b="1" dirty="0">
                  <a:solidFill>
                    <a:srgbClr val="F79646"/>
                  </a:solidFill>
                  <a:latin typeface="Microsoft Sans Serif"/>
                  <a:ea typeface="Microsoft Sans Serif"/>
                  <a:cs typeface="Microsoft Sans Serif"/>
                </a:rPr>
                <a:t>Datacenter du Ministère de la Santé</a:t>
              </a:r>
            </a:p>
          </p:txBody>
        </p:sp>
        <p:sp>
          <p:nvSpPr>
            <p:cNvPr id="1675" name="Rectangle">
              <a:extLst>
                <a:ext uri="{FF2B5EF4-FFF2-40B4-BE49-F238E27FC236}">
                  <a16:creationId xmlns:a16="http://schemas.microsoft.com/office/drawing/2014/main" id="{3D5711DB-29D3-72BD-3FB7-9D6520F7E8ED}"/>
                </a:ext>
              </a:extLst>
            </p:cNvPr>
            <p:cNvSpPr/>
            <p:nvPr/>
          </p:nvSpPr>
          <p:spPr>
            <a:xfrm>
              <a:off x="2121580" y="5900139"/>
              <a:ext cx="2297951" cy="287244"/>
            </a:xfrm>
            <a:custGeom>
              <a:avLst/>
              <a:gdLst/>
              <a:ahLst/>
              <a:cxnLst/>
              <a:rect l="l" t="t" r="r" b="b"/>
              <a:pathLst/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7600" cap="flat">
              <a:solidFill>
                <a:srgbClr val="646B86"/>
              </a:solidFill>
              <a:miter/>
            </a:ln>
          </p:spPr>
          <p:txBody>
            <a:bodyPr wrap="square" lIns="76200" tIns="38100" rIns="76200" bIns="38100" rtlCol="0" anchor="ctr"/>
            <a:lstStyle/>
            <a:p>
              <a:pPr algn="ctr"/>
              <a:r>
                <a:rPr lang="zh-CN" altLang="en-US" sz="1368" b="1" dirty="0">
                  <a:solidFill>
                    <a:srgbClr val="474D61"/>
                  </a:solidFill>
                  <a:latin typeface="Microsoft Sans Serif"/>
                  <a:ea typeface="Microsoft Sans Serif"/>
                  <a:cs typeface="Microsoft Sans Serif"/>
                </a:rPr>
                <a:t>Réseau local 
du ministère</a:t>
              </a:r>
            </a:p>
          </p:txBody>
        </p:sp>
        <p:grpSp>
          <p:nvGrpSpPr>
            <p:cNvPr id="1676" name="Groupe 1675">
              <a:extLst>
                <a:ext uri="{FF2B5EF4-FFF2-40B4-BE49-F238E27FC236}">
                  <a16:creationId xmlns:a16="http://schemas.microsoft.com/office/drawing/2014/main" id="{8C6836A2-008B-1B24-5F76-206A2AAB5F6A}"/>
                </a:ext>
              </a:extLst>
            </p:cNvPr>
            <p:cNvGrpSpPr/>
            <p:nvPr/>
          </p:nvGrpSpPr>
          <p:grpSpPr>
            <a:xfrm>
              <a:off x="3012039" y="4822195"/>
              <a:ext cx="574488" cy="689387"/>
              <a:chOff x="3012039" y="4822195"/>
              <a:chExt cx="574488" cy="689387"/>
            </a:xfrm>
          </p:grpSpPr>
          <p:grpSp>
            <p:nvGrpSpPr>
              <p:cNvPr id="2421" name="Groupe 2420">
                <a:extLst>
                  <a:ext uri="{FF2B5EF4-FFF2-40B4-BE49-F238E27FC236}">
                    <a16:creationId xmlns:a16="http://schemas.microsoft.com/office/drawing/2014/main" id="{7252B9E4-39D2-0D7E-2401-7645001A1DEA}"/>
                  </a:ext>
                </a:extLst>
              </p:cNvPr>
              <p:cNvGrpSpPr/>
              <p:nvPr/>
            </p:nvGrpSpPr>
            <p:grpSpPr>
              <a:xfrm>
                <a:off x="3255679" y="5141690"/>
                <a:ext cx="330849" cy="233880"/>
                <a:chOff x="3255679" y="5141690"/>
                <a:chExt cx="330849" cy="233880"/>
              </a:xfrm>
            </p:grpSpPr>
            <p:sp>
              <p:nvSpPr>
                <p:cNvPr id="2461" name="Forme libre : forme 2460">
                  <a:extLst>
                    <a:ext uri="{FF2B5EF4-FFF2-40B4-BE49-F238E27FC236}">
                      <a16:creationId xmlns:a16="http://schemas.microsoft.com/office/drawing/2014/main" id="{491FEEB4-9F74-33DC-FE14-C58D10AE58E0}"/>
                    </a:ext>
                  </a:extLst>
                </p:cNvPr>
                <p:cNvSpPr/>
                <p:nvPr/>
              </p:nvSpPr>
              <p:spPr>
                <a:xfrm>
                  <a:off x="3255679" y="5156820"/>
                  <a:ext cx="330849" cy="2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18750" stroke="0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  <a:path w="330849" h="218750" fill="none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462" name="Forme libre : forme 2461">
                  <a:extLst>
                    <a:ext uri="{FF2B5EF4-FFF2-40B4-BE49-F238E27FC236}">
                      <a16:creationId xmlns:a16="http://schemas.microsoft.com/office/drawing/2014/main" id="{18C8E71E-0113-BDA1-B242-4E0BB727938E}"/>
                    </a:ext>
                  </a:extLst>
                </p:cNvPr>
                <p:cNvSpPr/>
                <p:nvPr/>
              </p:nvSpPr>
              <p:spPr>
                <a:xfrm>
                  <a:off x="3255679" y="5141690"/>
                  <a:ext cx="330849" cy="22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28758" stroke="0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  <a:path w="330849" h="228758" fill="none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463" name="Forme libre : forme 2462">
                  <a:extLst>
                    <a:ext uri="{FF2B5EF4-FFF2-40B4-BE49-F238E27FC236}">
                      <a16:creationId xmlns:a16="http://schemas.microsoft.com/office/drawing/2014/main" id="{57042F42-9D67-A3C3-021C-BD778DFBA61D}"/>
                    </a:ext>
                  </a:extLst>
                </p:cNvPr>
                <p:cNvSpPr/>
                <p:nvPr/>
              </p:nvSpPr>
              <p:spPr>
                <a:xfrm>
                  <a:off x="3398222" y="5203208"/>
                  <a:ext cx="153393" cy="16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3" h="160154" stroke="0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  <a:path w="153393" h="160154" fill="none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422" name="Groupe 2421">
                <a:extLst>
                  <a:ext uri="{FF2B5EF4-FFF2-40B4-BE49-F238E27FC236}">
                    <a16:creationId xmlns:a16="http://schemas.microsoft.com/office/drawing/2014/main" id="{C6665405-7506-AEC4-DC5A-1F381CAB28C5}"/>
                  </a:ext>
                </a:extLst>
              </p:cNvPr>
              <p:cNvGrpSpPr/>
              <p:nvPr/>
            </p:nvGrpSpPr>
            <p:grpSpPr>
              <a:xfrm>
                <a:off x="3362166" y="5215468"/>
                <a:ext cx="65108" cy="86324"/>
                <a:chOff x="3362166" y="5215468"/>
                <a:chExt cx="65108" cy="86324"/>
              </a:xfrm>
            </p:grpSpPr>
            <p:sp>
              <p:nvSpPr>
                <p:cNvPr id="2458" name="Forme libre : forme 2457">
                  <a:extLst>
                    <a:ext uri="{FF2B5EF4-FFF2-40B4-BE49-F238E27FC236}">
                      <a16:creationId xmlns:a16="http://schemas.microsoft.com/office/drawing/2014/main" id="{B1E8A1E5-336B-158D-E128-C050C8D6A177}"/>
                    </a:ext>
                  </a:extLst>
                </p:cNvPr>
                <p:cNvSpPr/>
                <p:nvPr/>
              </p:nvSpPr>
              <p:spPr>
                <a:xfrm>
                  <a:off x="3362166" y="5226491"/>
                  <a:ext cx="44034" cy="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4" h="75300" stroke="0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  <a:path w="44034" h="75300" fill="none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459" name="Forme libre : forme 2458">
                  <a:extLst>
                    <a:ext uri="{FF2B5EF4-FFF2-40B4-BE49-F238E27FC236}">
                      <a16:creationId xmlns:a16="http://schemas.microsoft.com/office/drawing/2014/main" id="{693ECB33-4DD9-5702-BCEA-776B88B544E5}"/>
                    </a:ext>
                  </a:extLst>
                </p:cNvPr>
                <p:cNvSpPr/>
                <p:nvPr/>
              </p:nvSpPr>
              <p:spPr>
                <a:xfrm>
                  <a:off x="3362166" y="5215468"/>
                  <a:ext cx="65108" cy="3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8" h="35184" stroke="0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  <a:path w="65108" h="35184" fill="none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460" name="Forme libre : forme 2459">
                  <a:extLst>
                    <a:ext uri="{FF2B5EF4-FFF2-40B4-BE49-F238E27FC236}">
                      <a16:creationId xmlns:a16="http://schemas.microsoft.com/office/drawing/2014/main" id="{9327D6C3-8970-70CA-4FF4-A5D55567C1A1}"/>
                    </a:ext>
                  </a:extLst>
                </p:cNvPr>
                <p:cNvSpPr/>
                <p:nvPr/>
              </p:nvSpPr>
              <p:spPr>
                <a:xfrm flipH="1">
                  <a:off x="3406200" y="5239565"/>
                  <a:ext cx="21074" cy="62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4" h="62227" stroke="0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  <a:path w="21074" h="62227" fill="none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423" name="Forme libre : forme 2422">
                <a:extLst>
                  <a:ext uri="{FF2B5EF4-FFF2-40B4-BE49-F238E27FC236}">
                    <a16:creationId xmlns:a16="http://schemas.microsoft.com/office/drawing/2014/main" id="{4DB3C260-1FA3-16E4-E439-4A415BC93CC0}"/>
                  </a:ext>
                </a:extLst>
              </p:cNvPr>
              <p:cNvSpPr/>
              <p:nvPr/>
            </p:nvSpPr>
            <p:spPr>
              <a:xfrm>
                <a:off x="3194540" y="4822195"/>
                <a:ext cx="383630" cy="215736"/>
              </a:xfrm>
              <a:custGeom>
                <a:avLst/>
                <a:gdLst/>
                <a:ahLst/>
                <a:cxnLst/>
                <a:rect l="l" t="t" r="r" b="b"/>
                <a:pathLst>
                  <a:path w="383630" h="215736" stroke="0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  <a:path w="383630" h="215736" fill="none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424" name="Forme libre : forme 2423">
                <a:extLst>
                  <a:ext uri="{FF2B5EF4-FFF2-40B4-BE49-F238E27FC236}">
                    <a16:creationId xmlns:a16="http://schemas.microsoft.com/office/drawing/2014/main" id="{9E0FA720-BCFE-AB80-C291-374A74E3E8BC}"/>
                  </a:ext>
                </a:extLst>
              </p:cNvPr>
              <p:cNvSpPr/>
              <p:nvPr/>
            </p:nvSpPr>
            <p:spPr>
              <a:xfrm>
                <a:off x="3510098" y="4984789"/>
                <a:ext cx="68072" cy="357952"/>
              </a:xfrm>
              <a:custGeom>
                <a:avLst/>
                <a:gdLst/>
                <a:ahLst/>
                <a:cxnLst/>
                <a:rect l="l" t="t" r="r" b="b"/>
                <a:pathLst>
                  <a:path w="68072" h="357952" stroke="0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  <a:path w="68072" h="357952" fill="none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425" name="Forme libre : forme 2424">
                <a:extLst>
                  <a:ext uri="{FF2B5EF4-FFF2-40B4-BE49-F238E27FC236}">
                    <a16:creationId xmlns:a16="http://schemas.microsoft.com/office/drawing/2014/main" id="{AE85C104-C8E0-C108-4D1F-ECCB5D38A95E}"/>
                  </a:ext>
                </a:extLst>
              </p:cNvPr>
              <p:cNvSpPr/>
              <p:nvPr/>
            </p:nvSpPr>
            <p:spPr>
              <a:xfrm>
                <a:off x="3193193" y="4835322"/>
                <a:ext cx="357706" cy="507984"/>
              </a:xfrm>
              <a:custGeom>
                <a:avLst/>
                <a:gdLst/>
                <a:ahLst/>
                <a:cxnLst/>
                <a:rect l="l" t="t" r="r" b="b"/>
                <a:pathLst>
                  <a:path w="357706" h="507984" stroke="0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  <a:path w="357706" h="507984" fill="none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426" name="Forme libre : forme 2425">
                <a:extLst>
                  <a:ext uri="{FF2B5EF4-FFF2-40B4-BE49-F238E27FC236}">
                    <a16:creationId xmlns:a16="http://schemas.microsoft.com/office/drawing/2014/main" id="{6511E8FF-04A3-2CCA-8FCD-9F6B9005DAFE}"/>
                  </a:ext>
                </a:extLst>
              </p:cNvPr>
              <p:cNvSpPr/>
              <p:nvPr/>
            </p:nvSpPr>
            <p:spPr>
              <a:xfrm>
                <a:off x="3210316" y="4865726"/>
                <a:ext cx="322862" cy="449644"/>
              </a:xfrm>
              <a:custGeom>
                <a:avLst/>
                <a:gdLst/>
                <a:ahLst/>
                <a:cxnLst/>
                <a:rect l="l" t="t" r="r" b="b"/>
                <a:pathLst>
                  <a:path w="322862" h="449644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  <a:path w="322862" h="449644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427" name="Forme libre : forme 2426">
                <a:extLst>
                  <a:ext uri="{FF2B5EF4-FFF2-40B4-BE49-F238E27FC236}">
                    <a16:creationId xmlns:a16="http://schemas.microsoft.com/office/drawing/2014/main" id="{3C3531D5-4047-19CF-8736-966CA454BFA7}"/>
                  </a:ext>
                </a:extLst>
              </p:cNvPr>
              <p:cNvSpPr/>
              <p:nvPr/>
            </p:nvSpPr>
            <p:spPr>
              <a:xfrm>
                <a:off x="3216324" y="4873244"/>
                <a:ext cx="314300" cy="435581"/>
              </a:xfrm>
              <a:custGeom>
                <a:avLst/>
                <a:gdLst/>
                <a:ahLst/>
                <a:cxnLst/>
                <a:rect l="l" t="t" r="r" b="b"/>
                <a:pathLst>
                  <a:path w="314300" h="435581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  <a:path w="314300" h="435581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428" name="Forme libre : forme 2427">
                <a:extLst>
                  <a:ext uri="{FF2B5EF4-FFF2-40B4-BE49-F238E27FC236}">
                    <a16:creationId xmlns:a16="http://schemas.microsoft.com/office/drawing/2014/main" id="{0827F771-E81A-A600-1928-FD63995E5FF4}"/>
                  </a:ext>
                </a:extLst>
              </p:cNvPr>
              <p:cNvSpPr/>
              <p:nvPr/>
            </p:nvSpPr>
            <p:spPr>
              <a:xfrm>
                <a:off x="3210935" y="4868178"/>
                <a:ext cx="195849" cy="185472"/>
              </a:xfrm>
              <a:custGeom>
                <a:avLst/>
                <a:gdLst/>
                <a:ahLst/>
                <a:cxnLst/>
                <a:rect l="l" t="t" r="r" b="b"/>
                <a:pathLst>
                  <a:path w="195849" h="185472" stroke="0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  <a:path w="195849" h="185472" fill="none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429" name="Groupe 2428">
                <a:extLst>
                  <a:ext uri="{FF2B5EF4-FFF2-40B4-BE49-F238E27FC236}">
                    <a16:creationId xmlns:a16="http://schemas.microsoft.com/office/drawing/2014/main" id="{90994D48-32A7-3742-4A21-DAE9E290634A}"/>
                  </a:ext>
                </a:extLst>
              </p:cNvPr>
              <p:cNvGrpSpPr/>
              <p:nvPr/>
            </p:nvGrpSpPr>
            <p:grpSpPr>
              <a:xfrm>
                <a:off x="3012039" y="5269883"/>
                <a:ext cx="431772" cy="241699"/>
                <a:chOff x="3012039" y="5269883"/>
                <a:chExt cx="431772" cy="241699"/>
              </a:xfrm>
            </p:grpSpPr>
            <p:sp>
              <p:nvSpPr>
                <p:cNvPr id="2431" name="Forme libre : forme 2430">
                  <a:extLst>
                    <a:ext uri="{FF2B5EF4-FFF2-40B4-BE49-F238E27FC236}">
                      <a16:creationId xmlns:a16="http://schemas.microsoft.com/office/drawing/2014/main" id="{6CD3751C-D341-50BE-B929-577C4C12F3DF}"/>
                    </a:ext>
                  </a:extLst>
                </p:cNvPr>
                <p:cNvSpPr/>
                <p:nvPr/>
              </p:nvSpPr>
              <p:spPr>
                <a:xfrm>
                  <a:off x="3012039" y="5269883"/>
                  <a:ext cx="431772" cy="228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72" h="228126" stroke="0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  <a:path w="431772" h="228126" fill="none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432" name="Forme libre : forme 2431">
                  <a:extLst>
                    <a:ext uri="{FF2B5EF4-FFF2-40B4-BE49-F238E27FC236}">
                      <a16:creationId xmlns:a16="http://schemas.microsoft.com/office/drawing/2014/main" id="{F1EF9ED2-DAB5-B950-4E68-A3BDC7C8F3CE}"/>
                    </a:ext>
                  </a:extLst>
                </p:cNvPr>
                <p:cNvSpPr/>
                <p:nvPr/>
              </p:nvSpPr>
              <p:spPr>
                <a:xfrm>
                  <a:off x="3012039" y="5332864"/>
                  <a:ext cx="310189" cy="17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89" h="178718" stroke="0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  <a:path w="310189" h="178718" fill="none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433" name="Forme libre : forme 2432">
                  <a:extLst>
                    <a:ext uri="{FF2B5EF4-FFF2-40B4-BE49-F238E27FC236}">
                      <a16:creationId xmlns:a16="http://schemas.microsoft.com/office/drawing/2014/main" id="{03E659F2-82C6-759F-99E6-E677B027D27E}"/>
                    </a:ext>
                  </a:extLst>
                </p:cNvPr>
                <p:cNvSpPr/>
                <p:nvPr/>
              </p:nvSpPr>
              <p:spPr>
                <a:xfrm>
                  <a:off x="3322230" y="5434371"/>
                  <a:ext cx="121582" cy="77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82" h="77211" stroke="0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  <a:path w="121582" h="77211" fill="none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434" name="Forme libre : forme 2433">
                  <a:extLst>
                    <a:ext uri="{FF2B5EF4-FFF2-40B4-BE49-F238E27FC236}">
                      <a16:creationId xmlns:a16="http://schemas.microsoft.com/office/drawing/2014/main" id="{3FDDC88A-0A2C-1167-970F-01DC7BA5E3C5}"/>
                    </a:ext>
                  </a:extLst>
                </p:cNvPr>
                <p:cNvSpPr/>
                <p:nvPr/>
              </p:nvSpPr>
              <p:spPr>
                <a:xfrm>
                  <a:off x="3033423" y="5275078"/>
                  <a:ext cx="283668" cy="14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68" h="149280" stroke="0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  <a:path w="283668" h="149280" fill="none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435" name="Forme libre : forme 2434">
                  <a:extLst>
                    <a:ext uri="{FF2B5EF4-FFF2-40B4-BE49-F238E27FC236}">
                      <a16:creationId xmlns:a16="http://schemas.microsoft.com/office/drawing/2014/main" id="{98CC81F7-BA5A-1A92-4152-D65B5F637E1B}"/>
                    </a:ext>
                  </a:extLst>
                </p:cNvPr>
                <p:cNvSpPr/>
                <p:nvPr/>
              </p:nvSpPr>
              <p:spPr>
                <a:xfrm>
                  <a:off x="3214592" y="5370832"/>
                  <a:ext cx="102500" cy="63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0" h="63497" stroke="0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  <a:path w="102500" h="63497" fill="none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436" name="Forme libre : forme 2435">
                  <a:extLst>
                    <a:ext uri="{FF2B5EF4-FFF2-40B4-BE49-F238E27FC236}">
                      <a16:creationId xmlns:a16="http://schemas.microsoft.com/office/drawing/2014/main" id="{E91ADD9D-1E66-F12C-518F-EB3460E51F25}"/>
                    </a:ext>
                  </a:extLst>
                </p:cNvPr>
                <p:cNvSpPr/>
                <p:nvPr/>
              </p:nvSpPr>
              <p:spPr>
                <a:xfrm>
                  <a:off x="3033423" y="5328593"/>
                  <a:ext cx="180517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17" h="104794" stroke="0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  <a:path w="180517" h="104794" fill="none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437" name="Forme libre : forme 2436">
                  <a:extLst>
                    <a:ext uri="{FF2B5EF4-FFF2-40B4-BE49-F238E27FC236}">
                      <a16:creationId xmlns:a16="http://schemas.microsoft.com/office/drawing/2014/main" id="{42B0C81D-EE35-600D-3FC8-6B47BBA87C1B}"/>
                    </a:ext>
                  </a:extLst>
                </p:cNvPr>
                <p:cNvSpPr/>
                <p:nvPr/>
              </p:nvSpPr>
              <p:spPr>
                <a:xfrm>
                  <a:off x="3229418" y="5380164"/>
                  <a:ext cx="193245" cy="101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45" h="101145" stroke="0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  <a:path w="193245" h="101145" fill="none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438" name="Forme libre : forme 2437">
                  <a:extLst>
                    <a:ext uri="{FF2B5EF4-FFF2-40B4-BE49-F238E27FC236}">
                      <a16:creationId xmlns:a16="http://schemas.microsoft.com/office/drawing/2014/main" id="{E8889CD8-AC55-5D08-0868-3F5DFE0B61D8}"/>
                    </a:ext>
                  </a:extLst>
                </p:cNvPr>
                <p:cNvSpPr/>
                <p:nvPr/>
              </p:nvSpPr>
              <p:spPr>
                <a:xfrm>
                  <a:off x="3317891" y="5427735"/>
                  <a:ext cx="104771" cy="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1" h="61842" stroke="0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  <a:path w="104771" h="61842" fill="none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439" name="Forme libre : forme 2438">
                  <a:extLst>
                    <a:ext uri="{FF2B5EF4-FFF2-40B4-BE49-F238E27FC236}">
                      <a16:creationId xmlns:a16="http://schemas.microsoft.com/office/drawing/2014/main" id="{114C5804-0770-09B6-8D55-1EBE73025B23}"/>
                    </a:ext>
                  </a:extLst>
                </p:cNvPr>
                <p:cNvSpPr/>
                <p:nvPr/>
              </p:nvSpPr>
              <p:spPr>
                <a:xfrm>
                  <a:off x="3229418" y="5432808"/>
                  <a:ext cx="88634" cy="5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34" h="56770" stroke="0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  <a:path w="88634" h="56770" fill="none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440" name="Groupe 2439">
                  <a:extLst>
                    <a:ext uri="{FF2B5EF4-FFF2-40B4-BE49-F238E27FC236}">
                      <a16:creationId xmlns:a16="http://schemas.microsoft.com/office/drawing/2014/main" id="{F96D6D69-DD5A-7E44-FD18-59528708AB72}"/>
                    </a:ext>
                  </a:extLst>
                </p:cNvPr>
                <p:cNvGrpSpPr/>
                <p:nvPr/>
              </p:nvGrpSpPr>
              <p:grpSpPr>
                <a:xfrm>
                  <a:off x="3248578" y="5388934"/>
                  <a:ext cx="150340" cy="79737"/>
                  <a:chOff x="3248578" y="5388934"/>
                  <a:chExt cx="150340" cy="79737"/>
                </a:xfrm>
              </p:grpSpPr>
              <p:sp>
                <p:nvSpPr>
                  <p:cNvPr id="2452" name="Forme libre : forme 2451">
                    <a:extLst>
                      <a:ext uri="{FF2B5EF4-FFF2-40B4-BE49-F238E27FC236}">
                        <a16:creationId xmlns:a16="http://schemas.microsoft.com/office/drawing/2014/main" id="{F3185600-5431-6081-8BF3-2A045A140C3E}"/>
                      </a:ext>
                    </a:extLst>
                  </p:cNvPr>
                  <p:cNvSpPr/>
                  <p:nvPr/>
                </p:nvSpPr>
                <p:spPr>
                  <a:xfrm>
                    <a:off x="3257023" y="5420573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53" name="Forme libre : forme 2452">
                    <a:extLst>
                      <a:ext uri="{FF2B5EF4-FFF2-40B4-BE49-F238E27FC236}">
                        <a16:creationId xmlns:a16="http://schemas.microsoft.com/office/drawing/2014/main" id="{3C787A7E-0DD8-7561-0965-2CDF9632097E}"/>
                      </a:ext>
                    </a:extLst>
                  </p:cNvPr>
                  <p:cNvSpPr/>
                  <p:nvPr/>
                </p:nvSpPr>
                <p:spPr>
                  <a:xfrm>
                    <a:off x="3310607" y="5392361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54" name="Forme libre : forme 2453">
                    <a:extLst>
                      <a:ext uri="{FF2B5EF4-FFF2-40B4-BE49-F238E27FC236}">
                        <a16:creationId xmlns:a16="http://schemas.microsoft.com/office/drawing/2014/main" id="{330330E0-4BA6-54C6-139B-CDAD33F5674F}"/>
                      </a:ext>
                    </a:extLst>
                  </p:cNvPr>
                  <p:cNvSpPr/>
                  <p:nvPr/>
                </p:nvSpPr>
                <p:spPr>
                  <a:xfrm>
                    <a:off x="3295176" y="5414872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55" name="Forme libre : forme 2454">
                    <a:extLst>
                      <a:ext uri="{FF2B5EF4-FFF2-40B4-BE49-F238E27FC236}">
                        <a16:creationId xmlns:a16="http://schemas.microsoft.com/office/drawing/2014/main" id="{403B58D4-D271-1592-215F-6920E4A1F505}"/>
                      </a:ext>
                    </a:extLst>
                  </p:cNvPr>
                  <p:cNvSpPr/>
                  <p:nvPr/>
                </p:nvSpPr>
                <p:spPr>
                  <a:xfrm>
                    <a:off x="3283862" y="5405117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56" name="Forme libre : forme 2455">
                    <a:extLst>
                      <a:ext uri="{FF2B5EF4-FFF2-40B4-BE49-F238E27FC236}">
                        <a16:creationId xmlns:a16="http://schemas.microsoft.com/office/drawing/2014/main" id="{A3D1D2CF-1522-2EC9-6B5E-E65B45F4B3C5}"/>
                      </a:ext>
                    </a:extLst>
                  </p:cNvPr>
                  <p:cNvSpPr/>
                  <p:nvPr/>
                </p:nvSpPr>
                <p:spPr>
                  <a:xfrm>
                    <a:off x="3272592" y="5402447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57" name="Forme libre : forme 2456">
                    <a:extLst>
                      <a:ext uri="{FF2B5EF4-FFF2-40B4-BE49-F238E27FC236}">
                        <a16:creationId xmlns:a16="http://schemas.microsoft.com/office/drawing/2014/main" id="{B8C7294E-D011-23EE-74AD-6B2AC6765997}"/>
                      </a:ext>
                    </a:extLst>
                  </p:cNvPr>
                  <p:cNvSpPr/>
                  <p:nvPr/>
                </p:nvSpPr>
                <p:spPr>
                  <a:xfrm>
                    <a:off x="3248578" y="5388934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441" name="Forme libre : forme 2440">
                  <a:extLst>
                    <a:ext uri="{FF2B5EF4-FFF2-40B4-BE49-F238E27FC236}">
                      <a16:creationId xmlns:a16="http://schemas.microsoft.com/office/drawing/2014/main" id="{075A9F69-96F2-620F-127C-760913654E9E}"/>
                    </a:ext>
                  </a:extLst>
                </p:cNvPr>
                <p:cNvSpPr/>
                <p:nvPr/>
              </p:nvSpPr>
              <p:spPr>
                <a:xfrm>
                  <a:off x="3196704" y="536135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2" name="Forme libre : forme 2441">
                  <a:extLst>
                    <a:ext uri="{FF2B5EF4-FFF2-40B4-BE49-F238E27FC236}">
                      <a16:creationId xmlns:a16="http://schemas.microsoft.com/office/drawing/2014/main" id="{1F84C663-EEE8-5846-1E52-25AA8BA3DDED}"/>
                    </a:ext>
                  </a:extLst>
                </p:cNvPr>
                <p:cNvSpPr/>
                <p:nvPr/>
              </p:nvSpPr>
              <p:spPr>
                <a:xfrm>
                  <a:off x="3174549" y="5348925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3" name="Forme libre : forme 2442">
                  <a:extLst>
                    <a:ext uri="{FF2B5EF4-FFF2-40B4-BE49-F238E27FC236}">
                      <a16:creationId xmlns:a16="http://schemas.microsoft.com/office/drawing/2014/main" id="{B48C2814-A46E-AC81-6FFA-0A25B9581868}"/>
                    </a:ext>
                  </a:extLst>
                </p:cNvPr>
                <p:cNvSpPr/>
                <p:nvPr/>
              </p:nvSpPr>
              <p:spPr>
                <a:xfrm>
                  <a:off x="3153161" y="533920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4" name="Forme libre : forme 2443">
                  <a:extLst>
                    <a:ext uri="{FF2B5EF4-FFF2-40B4-BE49-F238E27FC236}">
                      <a16:creationId xmlns:a16="http://schemas.microsoft.com/office/drawing/2014/main" id="{CB6191D1-2A65-63D5-3229-A14DC491A2B2}"/>
                    </a:ext>
                  </a:extLst>
                </p:cNvPr>
                <p:cNvSpPr/>
                <p:nvPr/>
              </p:nvSpPr>
              <p:spPr>
                <a:xfrm>
                  <a:off x="3058442" y="5314068"/>
                  <a:ext cx="182284" cy="96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84" h="96895" fill="none">
                      <a:moveTo>
                        <a:pt x="0" y="0"/>
                      </a:moveTo>
                      <a:lnTo>
                        <a:pt x="182284" y="9689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5" name="Forme libre : forme 2444">
                  <a:extLst>
                    <a:ext uri="{FF2B5EF4-FFF2-40B4-BE49-F238E27FC236}">
                      <a16:creationId xmlns:a16="http://schemas.microsoft.com/office/drawing/2014/main" id="{9BDCCFFC-45F9-F703-2E1E-822DEFC90BB8}"/>
                    </a:ext>
                  </a:extLst>
                </p:cNvPr>
                <p:cNvSpPr/>
                <p:nvPr/>
              </p:nvSpPr>
              <p:spPr>
                <a:xfrm>
                  <a:off x="3113779" y="5286789"/>
                  <a:ext cx="180530" cy="95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30" h="95963" fill="none">
                      <a:moveTo>
                        <a:pt x="0" y="0"/>
                      </a:moveTo>
                      <a:lnTo>
                        <a:pt x="180530" y="95963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6" name="Forme libre : forme 2445">
                  <a:extLst>
                    <a:ext uri="{FF2B5EF4-FFF2-40B4-BE49-F238E27FC236}">
                      <a16:creationId xmlns:a16="http://schemas.microsoft.com/office/drawing/2014/main" id="{B02CA0D8-AAB7-FF8C-8DDB-7E4556DC4D28}"/>
                    </a:ext>
                  </a:extLst>
                </p:cNvPr>
                <p:cNvSpPr/>
                <p:nvPr/>
              </p:nvSpPr>
              <p:spPr>
                <a:xfrm>
                  <a:off x="3087225" y="5299671"/>
                  <a:ext cx="180293" cy="95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93" h="95837" fill="none">
                      <a:moveTo>
                        <a:pt x="0" y="0"/>
                      </a:moveTo>
                      <a:lnTo>
                        <a:pt x="180293" y="95837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7" name="Forme libre : forme 2446">
                  <a:extLst>
                    <a:ext uri="{FF2B5EF4-FFF2-40B4-BE49-F238E27FC236}">
                      <a16:creationId xmlns:a16="http://schemas.microsoft.com/office/drawing/2014/main" id="{C35CB2AA-098C-3121-65D8-D57BB4B56076}"/>
                    </a:ext>
                  </a:extLst>
                </p:cNvPr>
                <p:cNvSpPr/>
                <p:nvPr/>
              </p:nvSpPr>
              <p:spPr>
                <a:xfrm>
                  <a:off x="3139673" y="5317478"/>
                  <a:ext cx="76680" cy="3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80" h="39794" fill="none">
                      <a:moveTo>
                        <a:pt x="0" y="39794"/>
                      </a:moveTo>
                      <a:lnTo>
                        <a:pt x="76680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8" name="Forme libre : forme 2447">
                  <a:extLst>
                    <a:ext uri="{FF2B5EF4-FFF2-40B4-BE49-F238E27FC236}">
                      <a16:creationId xmlns:a16="http://schemas.microsoft.com/office/drawing/2014/main" id="{75EE992B-20F9-BF96-CD12-2647826F7C51}"/>
                    </a:ext>
                  </a:extLst>
                </p:cNvPr>
                <p:cNvSpPr/>
                <p:nvPr/>
              </p:nvSpPr>
              <p:spPr>
                <a:xfrm>
                  <a:off x="3157908" y="5327708"/>
                  <a:ext cx="76765" cy="3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5" h="39838" fill="none">
                      <a:moveTo>
                        <a:pt x="0" y="39838"/>
                      </a:moveTo>
                      <a:lnTo>
                        <a:pt x="76765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49" name="Forme libre : forme 2448">
                  <a:extLst>
                    <a:ext uri="{FF2B5EF4-FFF2-40B4-BE49-F238E27FC236}">
                      <a16:creationId xmlns:a16="http://schemas.microsoft.com/office/drawing/2014/main" id="{1896160A-0C2A-E77B-7328-942D35079E63}"/>
                    </a:ext>
                  </a:extLst>
                </p:cNvPr>
                <p:cNvSpPr/>
                <p:nvPr/>
              </p:nvSpPr>
              <p:spPr>
                <a:xfrm>
                  <a:off x="3092066" y="5306948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50" name="Forme libre : forme 2449">
                  <a:extLst>
                    <a:ext uri="{FF2B5EF4-FFF2-40B4-BE49-F238E27FC236}">
                      <a16:creationId xmlns:a16="http://schemas.microsoft.com/office/drawing/2014/main" id="{073D838F-AD73-40CA-A679-901A8751C47C}"/>
                    </a:ext>
                  </a:extLst>
                </p:cNvPr>
                <p:cNvSpPr/>
                <p:nvPr/>
              </p:nvSpPr>
              <p:spPr>
                <a:xfrm>
                  <a:off x="3072212" y="5295708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51" name="Forme libre : forme 2450">
                  <a:extLst>
                    <a:ext uri="{FF2B5EF4-FFF2-40B4-BE49-F238E27FC236}">
                      <a16:creationId xmlns:a16="http://schemas.microsoft.com/office/drawing/2014/main" id="{263BBC39-E186-88AE-950B-7031ADB523F1}"/>
                    </a:ext>
                  </a:extLst>
                </p:cNvPr>
                <p:cNvSpPr/>
                <p:nvPr/>
              </p:nvSpPr>
              <p:spPr>
                <a:xfrm>
                  <a:off x="3050824" y="5284594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430" name="Text 1411">
                <a:extLst>
                  <a:ext uri="{FF2B5EF4-FFF2-40B4-BE49-F238E27FC236}">
                    <a16:creationId xmlns:a16="http://schemas.microsoft.com/office/drawing/2014/main" id="{6BD8A218-8E8E-F992-A169-5C18472E3655}"/>
                  </a:ext>
                </a:extLst>
              </p:cNvPr>
              <p:cNvSpPr txBox="1"/>
              <p:nvPr/>
            </p:nvSpPr>
            <p:spPr>
              <a:xfrm>
                <a:off x="2919284" y="5526784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grpSp>
          <p:nvGrpSpPr>
            <p:cNvPr id="1677" name="Groupe 1676">
              <a:extLst>
                <a:ext uri="{FF2B5EF4-FFF2-40B4-BE49-F238E27FC236}">
                  <a16:creationId xmlns:a16="http://schemas.microsoft.com/office/drawing/2014/main" id="{6D8DDD6D-6B80-37B6-D8DC-3F5DA23BD735}"/>
                </a:ext>
              </a:extLst>
            </p:cNvPr>
            <p:cNvGrpSpPr/>
            <p:nvPr/>
          </p:nvGrpSpPr>
          <p:grpSpPr>
            <a:xfrm>
              <a:off x="3845045" y="4822195"/>
              <a:ext cx="574488" cy="689387"/>
              <a:chOff x="3845045" y="4822195"/>
              <a:chExt cx="574488" cy="689387"/>
            </a:xfrm>
          </p:grpSpPr>
          <p:grpSp>
            <p:nvGrpSpPr>
              <p:cNvPr id="2378" name="Groupe 2377">
                <a:extLst>
                  <a:ext uri="{FF2B5EF4-FFF2-40B4-BE49-F238E27FC236}">
                    <a16:creationId xmlns:a16="http://schemas.microsoft.com/office/drawing/2014/main" id="{F1D5AA00-8C24-9865-A1D4-AAFF05AD070D}"/>
                  </a:ext>
                </a:extLst>
              </p:cNvPr>
              <p:cNvGrpSpPr/>
              <p:nvPr/>
            </p:nvGrpSpPr>
            <p:grpSpPr>
              <a:xfrm>
                <a:off x="4088684" y="5141690"/>
                <a:ext cx="330849" cy="233880"/>
                <a:chOff x="4088684" y="5141690"/>
                <a:chExt cx="330849" cy="233880"/>
              </a:xfrm>
            </p:grpSpPr>
            <p:sp>
              <p:nvSpPr>
                <p:cNvPr id="2418" name="Forme libre : forme 2417">
                  <a:extLst>
                    <a:ext uri="{FF2B5EF4-FFF2-40B4-BE49-F238E27FC236}">
                      <a16:creationId xmlns:a16="http://schemas.microsoft.com/office/drawing/2014/main" id="{7424CA2D-181A-408B-C603-97B13E6FAA7F}"/>
                    </a:ext>
                  </a:extLst>
                </p:cNvPr>
                <p:cNvSpPr/>
                <p:nvPr/>
              </p:nvSpPr>
              <p:spPr>
                <a:xfrm>
                  <a:off x="4088684" y="5156820"/>
                  <a:ext cx="330849" cy="2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18750" stroke="0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  <a:path w="330849" h="218750" fill="none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419" name="Forme libre : forme 2418">
                  <a:extLst>
                    <a:ext uri="{FF2B5EF4-FFF2-40B4-BE49-F238E27FC236}">
                      <a16:creationId xmlns:a16="http://schemas.microsoft.com/office/drawing/2014/main" id="{B4E69D78-1712-5EB2-838A-C7892A769E0B}"/>
                    </a:ext>
                  </a:extLst>
                </p:cNvPr>
                <p:cNvSpPr/>
                <p:nvPr/>
              </p:nvSpPr>
              <p:spPr>
                <a:xfrm>
                  <a:off x="4088684" y="5141690"/>
                  <a:ext cx="330849" cy="22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28758" stroke="0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  <a:path w="330849" h="228758" fill="none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420" name="Forme libre : forme 2419">
                  <a:extLst>
                    <a:ext uri="{FF2B5EF4-FFF2-40B4-BE49-F238E27FC236}">
                      <a16:creationId xmlns:a16="http://schemas.microsoft.com/office/drawing/2014/main" id="{76B04C64-21BF-FBAE-1BE6-47D33FD20D2D}"/>
                    </a:ext>
                  </a:extLst>
                </p:cNvPr>
                <p:cNvSpPr/>
                <p:nvPr/>
              </p:nvSpPr>
              <p:spPr>
                <a:xfrm>
                  <a:off x="4231228" y="5203208"/>
                  <a:ext cx="153393" cy="16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3" h="160154" stroke="0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  <a:path w="153393" h="160154" fill="none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379" name="Groupe 2378">
                <a:extLst>
                  <a:ext uri="{FF2B5EF4-FFF2-40B4-BE49-F238E27FC236}">
                    <a16:creationId xmlns:a16="http://schemas.microsoft.com/office/drawing/2014/main" id="{9E346D41-89A3-9E3D-A0A2-958A39D299A8}"/>
                  </a:ext>
                </a:extLst>
              </p:cNvPr>
              <p:cNvGrpSpPr/>
              <p:nvPr/>
            </p:nvGrpSpPr>
            <p:grpSpPr>
              <a:xfrm>
                <a:off x="4195171" y="5215468"/>
                <a:ext cx="65108" cy="86324"/>
                <a:chOff x="4195171" y="5215468"/>
                <a:chExt cx="65108" cy="86324"/>
              </a:xfrm>
            </p:grpSpPr>
            <p:sp>
              <p:nvSpPr>
                <p:cNvPr id="2415" name="Forme libre : forme 2414">
                  <a:extLst>
                    <a:ext uri="{FF2B5EF4-FFF2-40B4-BE49-F238E27FC236}">
                      <a16:creationId xmlns:a16="http://schemas.microsoft.com/office/drawing/2014/main" id="{501FB668-3542-2C8D-F011-823F1BA351F0}"/>
                    </a:ext>
                  </a:extLst>
                </p:cNvPr>
                <p:cNvSpPr/>
                <p:nvPr/>
              </p:nvSpPr>
              <p:spPr>
                <a:xfrm>
                  <a:off x="4195171" y="5226491"/>
                  <a:ext cx="44034" cy="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4" h="75300" stroke="0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  <a:path w="44034" h="75300" fill="none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416" name="Forme libre : forme 2415">
                  <a:extLst>
                    <a:ext uri="{FF2B5EF4-FFF2-40B4-BE49-F238E27FC236}">
                      <a16:creationId xmlns:a16="http://schemas.microsoft.com/office/drawing/2014/main" id="{23512F2F-E577-37A0-B7F4-497820C894F6}"/>
                    </a:ext>
                  </a:extLst>
                </p:cNvPr>
                <p:cNvSpPr/>
                <p:nvPr/>
              </p:nvSpPr>
              <p:spPr>
                <a:xfrm>
                  <a:off x="4195171" y="5215468"/>
                  <a:ext cx="65108" cy="3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8" h="35184" stroke="0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  <a:path w="65108" h="35184" fill="none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417" name="Forme libre : forme 2416">
                  <a:extLst>
                    <a:ext uri="{FF2B5EF4-FFF2-40B4-BE49-F238E27FC236}">
                      <a16:creationId xmlns:a16="http://schemas.microsoft.com/office/drawing/2014/main" id="{610D0E0D-FD58-C341-D3D9-91FE055A80AA}"/>
                    </a:ext>
                  </a:extLst>
                </p:cNvPr>
                <p:cNvSpPr/>
                <p:nvPr/>
              </p:nvSpPr>
              <p:spPr>
                <a:xfrm flipH="1">
                  <a:off x="4239206" y="5239565"/>
                  <a:ext cx="21074" cy="62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4" h="62227" stroke="0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  <a:path w="21074" h="62227" fill="none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380" name="Forme libre : forme 2379">
                <a:extLst>
                  <a:ext uri="{FF2B5EF4-FFF2-40B4-BE49-F238E27FC236}">
                    <a16:creationId xmlns:a16="http://schemas.microsoft.com/office/drawing/2014/main" id="{CACF6738-8410-D8B0-62A1-2E23F280FFAC}"/>
                  </a:ext>
                </a:extLst>
              </p:cNvPr>
              <p:cNvSpPr/>
              <p:nvPr/>
            </p:nvSpPr>
            <p:spPr>
              <a:xfrm>
                <a:off x="4027546" y="4822195"/>
                <a:ext cx="383630" cy="215736"/>
              </a:xfrm>
              <a:custGeom>
                <a:avLst/>
                <a:gdLst/>
                <a:ahLst/>
                <a:cxnLst/>
                <a:rect l="l" t="t" r="r" b="b"/>
                <a:pathLst>
                  <a:path w="383630" h="215736" stroke="0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  <a:path w="383630" h="215736" fill="none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381" name="Forme libre : forme 2380">
                <a:extLst>
                  <a:ext uri="{FF2B5EF4-FFF2-40B4-BE49-F238E27FC236}">
                    <a16:creationId xmlns:a16="http://schemas.microsoft.com/office/drawing/2014/main" id="{ED98BB92-3548-956B-AE3C-671FFE3AD3C7}"/>
                  </a:ext>
                </a:extLst>
              </p:cNvPr>
              <p:cNvSpPr/>
              <p:nvPr/>
            </p:nvSpPr>
            <p:spPr>
              <a:xfrm>
                <a:off x="4343104" y="4984789"/>
                <a:ext cx="68072" cy="357952"/>
              </a:xfrm>
              <a:custGeom>
                <a:avLst/>
                <a:gdLst/>
                <a:ahLst/>
                <a:cxnLst/>
                <a:rect l="l" t="t" r="r" b="b"/>
                <a:pathLst>
                  <a:path w="68072" h="357952" stroke="0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  <a:path w="68072" h="357952" fill="none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382" name="Forme libre : forme 2381">
                <a:extLst>
                  <a:ext uri="{FF2B5EF4-FFF2-40B4-BE49-F238E27FC236}">
                    <a16:creationId xmlns:a16="http://schemas.microsoft.com/office/drawing/2014/main" id="{F5D6E76F-214C-E08D-D0DA-2E82D5C2B227}"/>
                  </a:ext>
                </a:extLst>
              </p:cNvPr>
              <p:cNvSpPr/>
              <p:nvPr/>
            </p:nvSpPr>
            <p:spPr>
              <a:xfrm>
                <a:off x="4026199" y="4835322"/>
                <a:ext cx="357706" cy="507984"/>
              </a:xfrm>
              <a:custGeom>
                <a:avLst/>
                <a:gdLst/>
                <a:ahLst/>
                <a:cxnLst/>
                <a:rect l="l" t="t" r="r" b="b"/>
                <a:pathLst>
                  <a:path w="357706" h="507984" stroke="0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  <a:path w="357706" h="507984" fill="none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383" name="Forme libre : forme 2382">
                <a:extLst>
                  <a:ext uri="{FF2B5EF4-FFF2-40B4-BE49-F238E27FC236}">
                    <a16:creationId xmlns:a16="http://schemas.microsoft.com/office/drawing/2014/main" id="{DF4C5D08-4B85-78B0-C48A-1CB4293D342A}"/>
                  </a:ext>
                </a:extLst>
              </p:cNvPr>
              <p:cNvSpPr/>
              <p:nvPr/>
            </p:nvSpPr>
            <p:spPr>
              <a:xfrm>
                <a:off x="4043321" y="4865726"/>
                <a:ext cx="322862" cy="449644"/>
              </a:xfrm>
              <a:custGeom>
                <a:avLst/>
                <a:gdLst/>
                <a:ahLst/>
                <a:cxnLst/>
                <a:rect l="l" t="t" r="r" b="b"/>
                <a:pathLst>
                  <a:path w="322862" h="449644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  <a:path w="322862" h="449644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384" name="Forme libre : forme 2383">
                <a:extLst>
                  <a:ext uri="{FF2B5EF4-FFF2-40B4-BE49-F238E27FC236}">
                    <a16:creationId xmlns:a16="http://schemas.microsoft.com/office/drawing/2014/main" id="{D48B2993-FF74-8D08-0AFB-3FD69FD5F45A}"/>
                  </a:ext>
                </a:extLst>
              </p:cNvPr>
              <p:cNvSpPr/>
              <p:nvPr/>
            </p:nvSpPr>
            <p:spPr>
              <a:xfrm>
                <a:off x="4049329" y="4873244"/>
                <a:ext cx="314300" cy="435581"/>
              </a:xfrm>
              <a:custGeom>
                <a:avLst/>
                <a:gdLst/>
                <a:ahLst/>
                <a:cxnLst/>
                <a:rect l="l" t="t" r="r" b="b"/>
                <a:pathLst>
                  <a:path w="314300" h="435581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  <a:path w="314300" h="435581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385" name="Forme libre : forme 2384">
                <a:extLst>
                  <a:ext uri="{FF2B5EF4-FFF2-40B4-BE49-F238E27FC236}">
                    <a16:creationId xmlns:a16="http://schemas.microsoft.com/office/drawing/2014/main" id="{7BEE9F9F-44C9-FDC4-8C3D-7DF03954D203}"/>
                  </a:ext>
                </a:extLst>
              </p:cNvPr>
              <p:cNvSpPr/>
              <p:nvPr/>
            </p:nvSpPr>
            <p:spPr>
              <a:xfrm>
                <a:off x="4043941" y="4868178"/>
                <a:ext cx="195849" cy="185472"/>
              </a:xfrm>
              <a:custGeom>
                <a:avLst/>
                <a:gdLst/>
                <a:ahLst/>
                <a:cxnLst/>
                <a:rect l="l" t="t" r="r" b="b"/>
                <a:pathLst>
                  <a:path w="195849" h="185472" stroke="0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  <a:path w="195849" h="185472" fill="none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386" name="Groupe 2385">
                <a:extLst>
                  <a:ext uri="{FF2B5EF4-FFF2-40B4-BE49-F238E27FC236}">
                    <a16:creationId xmlns:a16="http://schemas.microsoft.com/office/drawing/2014/main" id="{93CD4907-01D5-1B7B-CEA2-374D23AC3787}"/>
                  </a:ext>
                </a:extLst>
              </p:cNvPr>
              <p:cNvGrpSpPr/>
              <p:nvPr/>
            </p:nvGrpSpPr>
            <p:grpSpPr>
              <a:xfrm>
                <a:off x="3845045" y="5269883"/>
                <a:ext cx="431772" cy="241699"/>
                <a:chOff x="3845045" y="5269883"/>
                <a:chExt cx="431772" cy="241699"/>
              </a:xfrm>
            </p:grpSpPr>
            <p:sp>
              <p:nvSpPr>
                <p:cNvPr id="2388" name="Forme libre : forme 2387">
                  <a:extLst>
                    <a:ext uri="{FF2B5EF4-FFF2-40B4-BE49-F238E27FC236}">
                      <a16:creationId xmlns:a16="http://schemas.microsoft.com/office/drawing/2014/main" id="{B900B9C2-5FD8-D43B-5B70-40EDF3F8272D}"/>
                    </a:ext>
                  </a:extLst>
                </p:cNvPr>
                <p:cNvSpPr/>
                <p:nvPr/>
              </p:nvSpPr>
              <p:spPr>
                <a:xfrm>
                  <a:off x="3845045" y="5269883"/>
                  <a:ext cx="431772" cy="228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72" h="228126" stroke="0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  <a:path w="431772" h="228126" fill="none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389" name="Forme libre : forme 2388">
                  <a:extLst>
                    <a:ext uri="{FF2B5EF4-FFF2-40B4-BE49-F238E27FC236}">
                      <a16:creationId xmlns:a16="http://schemas.microsoft.com/office/drawing/2014/main" id="{1BF3BC4E-5FC0-77A6-BD0C-6A1C799B4687}"/>
                    </a:ext>
                  </a:extLst>
                </p:cNvPr>
                <p:cNvSpPr/>
                <p:nvPr/>
              </p:nvSpPr>
              <p:spPr>
                <a:xfrm>
                  <a:off x="3845045" y="5332864"/>
                  <a:ext cx="310189" cy="17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89" h="178718" stroke="0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  <a:path w="310189" h="178718" fill="none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390" name="Forme libre : forme 2389">
                  <a:extLst>
                    <a:ext uri="{FF2B5EF4-FFF2-40B4-BE49-F238E27FC236}">
                      <a16:creationId xmlns:a16="http://schemas.microsoft.com/office/drawing/2014/main" id="{AADE0D2C-F112-C84C-3E66-297CA9571148}"/>
                    </a:ext>
                  </a:extLst>
                </p:cNvPr>
                <p:cNvSpPr/>
                <p:nvPr/>
              </p:nvSpPr>
              <p:spPr>
                <a:xfrm>
                  <a:off x="4155235" y="5434371"/>
                  <a:ext cx="121582" cy="77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82" h="77211" stroke="0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  <a:path w="121582" h="77211" fill="none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391" name="Forme libre : forme 2390">
                  <a:extLst>
                    <a:ext uri="{FF2B5EF4-FFF2-40B4-BE49-F238E27FC236}">
                      <a16:creationId xmlns:a16="http://schemas.microsoft.com/office/drawing/2014/main" id="{DDAE8262-0460-EF5E-41B3-C4A375BB5E9E}"/>
                    </a:ext>
                  </a:extLst>
                </p:cNvPr>
                <p:cNvSpPr/>
                <p:nvPr/>
              </p:nvSpPr>
              <p:spPr>
                <a:xfrm>
                  <a:off x="3866429" y="5275078"/>
                  <a:ext cx="283668" cy="14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68" h="149280" stroke="0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  <a:path w="283668" h="149280" fill="none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392" name="Forme libre : forme 2391">
                  <a:extLst>
                    <a:ext uri="{FF2B5EF4-FFF2-40B4-BE49-F238E27FC236}">
                      <a16:creationId xmlns:a16="http://schemas.microsoft.com/office/drawing/2014/main" id="{C9DFEF31-4566-DF81-D865-DB80142B155A}"/>
                    </a:ext>
                  </a:extLst>
                </p:cNvPr>
                <p:cNvSpPr/>
                <p:nvPr/>
              </p:nvSpPr>
              <p:spPr>
                <a:xfrm>
                  <a:off x="4047598" y="5370832"/>
                  <a:ext cx="102500" cy="63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0" h="63497" stroke="0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  <a:path w="102500" h="63497" fill="none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393" name="Forme libre : forme 2392">
                  <a:extLst>
                    <a:ext uri="{FF2B5EF4-FFF2-40B4-BE49-F238E27FC236}">
                      <a16:creationId xmlns:a16="http://schemas.microsoft.com/office/drawing/2014/main" id="{545B50C6-C894-DFC9-9452-DE5346039B5D}"/>
                    </a:ext>
                  </a:extLst>
                </p:cNvPr>
                <p:cNvSpPr/>
                <p:nvPr/>
              </p:nvSpPr>
              <p:spPr>
                <a:xfrm>
                  <a:off x="3866428" y="5328593"/>
                  <a:ext cx="180517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17" h="104794" stroke="0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  <a:path w="180517" h="104794" fill="none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394" name="Forme libre : forme 2393">
                  <a:extLst>
                    <a:ext uri="{FF2B5EF4-FFF2-40B4-BE49-F238E27FC236}">
                      <a16:creationId xmlns:a16="http://schemas.microsoft.com/office/drawing/2014/main" id="{217877C7-7903-36A6-9C75-FA8BC7075005}"/>
                    </a:ext>
                  </a:extLst>
                </p:cNvPr>
                <p:cNvSpPr/>
                <p:nvPr/>
              </p:nvSpPr>
              <p:spPr>
                <a:xfrm>
                  <a:off x="4062423" y="5380164"/>
                  <a:ext cx="193245" cy="101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45" h="101145" stroke="0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  <a:path w="193245" h="101145" fill="none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395" name="Forme libre : forme 2394">
                  <a:extLst>
                    <a:ext uri="{FF2B5EF4-FFF2-40B4-BE49-F238E27FC236}">
                      <a16:creationId xmlns:a16="http://schemas.microsoft.com/office/drawing/2014/main" id="{0B9D8CF6-D3B0-8927-264C-33CB38124BAF}"/>
                    </a:ext>
                  </a:extLst>
                </p:cNvPr>
                <p:cNvSpPr/>
                <p:nvPr/>
              </p:nvSpPr>
              <p:spPr>
                <a:xfrm>
                  <a:off x="4150897" y="5427735"/>
                  <a:ext cx="104771" cy="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1" h="61842" stroke="0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  <a:path w="104771" h="61842" fill="none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396" name="Forme libre : forme 2395">
                  <a:extLst>
                    <a:ext uri="{FF2B5EF4-FFF2-40B4-BE49-F238E27FC236}">
                      <a16:creationId xmlns:a16="http://schemas.microsoft.com/office/drawing/2014/main" id="{A161BEF0-0980-6791-9C9A-579E9F375AE7}"/>
                    </a:ext>
                  </a:extLst>
                </p:cNvPr>
                <p:cNvSpPr/>
                <p:nvPr/>
              </p:nvSpPr>
              <p:spPr>
                <a:xfrm>
                  <a:off x="4062423" y="5432808"/>
                  <a:ext cx="88634" cy="5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34" h="56770" stroke="0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  <a:path w="88634" h="56770" fill="none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397" name="Groupe 2396">
                  <a:extLst>
                    <a:ext uri="{FF2B5EF4-FFF2-40B4-BE49-F238E27FC236}">
                      <a16:creationId xmlns:a16="http://schemas.microsoft.com/office/drawing/2014/main" id="{04D5FE07-7F02-EC3C-A8AE-3D1FCB9D86C4}"/>
                    </a:ext>
                  </a:extLst>
                </p:cNvPr>
                <p:cNvGrpSpPr/>
                <p:nvPr/>
              </p:nvGrpSpPr>
              <p:grpSpPr>
                <a:xfrm>
                  <a:off x="4081584" y="5388934"/>
                  <a:ext cx="150340" cy="79737"/>
                  <a:chOff x="4081584" y="5388934"/>
                  <a:chExt cx="150340" cy="79737"/>
                </a:xfrm>
              </p:grpSpPr>
              <p:sp>
                <p:nvSpPr>
                  <p:cNvPr id="2409" name="Forme libre : forme 2408">
                    <a:extLst>
                      <a:ext uri="{FF2B5EF4-FFF2-40B4-BE49-F238E27FC236}">
                        <a16:creationId xmlns:a16="http://schemas.microsoft.com/office/drawing/2014/main" id="{935015D9-4B28-0899-8E74-925DCA9D281C}"/>
                      </a:ext>
                    </a:extLst>
                  </p:cNvPr>
                  <p:cNvSpPr/>
                  <p:nvPr/>
                </p:nvSpPr>
                <p:spPr>
                  <a:xfrm>
                    <a:off x="4090029" y="5420573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10" name="Forme libre : forme 2409">
                    <a:extLst>
                      <a:ext uri="{FF2B5EF4-FFF2-40B4-BE49-F238E27FC236}">
                        <a16:creationId xmlns:a16="http://schemas.microsoft.com/office/drawing/2014/main" id="{73B92A29-950D-B228-A071-46484D680282}"/>
                      </a:ext>
                    </a:extLst>
                  </p:cNvPr>
                  <p:cNvSpPr/>
                  <p:nvPr/>
                </p:nvSpPr>
                <p:spPr>
                  <a:xfrm>
                    <a:off x="4143612" y="5392361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11" name="Forme libre : forme 2410">
                    <a:extLst>
                      <a:ext uri="{FF2B5EF4-FFF2-40B4-BE49-F238E27FC236}">
                        <a16:creationId xmlns:a16="http://schemas.microsoft.com/office/drawing/2014/main" id="{B885D603-740A-2B71-8908-15DC77669C0C}"/>
                      </a:ext>
                    </a:extLst>
                  </p:cNvPr>
                  <p:cNvSpPr/>
                  <p:nvPr/>
                </p:nvSpPr>
                <p:spPr>
                  <a:xfrm>
                    <a:off x="4128182" y="5414872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12" name="Forme libre : forme 2411">
                    <a:extLst>
                      <a:ext uri="{FF2B5EF4-FFF2-40B4-BE49-F238E27FC236}">
                        <a16:creationId xmlns:a16="http://schemas.microsoft.com/office/drawing/2014/main" id="{CAF9C902-AF9A-69DE-14D9-4864E6AD5C49}"/>
                      </a:ext>
                    </a:extLst>
                  </p:cNvPr>
                  <p:cNvSpPr/>
                  <p:nvPr/>
                </p:nvSpPr>
                <p:spPr>
                  <a:xfrm>
                    <a:off x="4116868" y="5405117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13" name="Forme libre : forme 2412">
                    <a:extLst>
                      <a:ext uri="{FF2B5EF4-FFF2-40B4-BE49-F238E27FC236}">
                        <a16:creationId xmlns:a16="http://schemas.microsoft.com/office/drawing/2014/main" id="{B9E1E1B2-1FAE-D0DF-8F4B-78A83A15A200}"/>
                      </a:ext>
                    </a:extLst>
                  </p:cNvPr>
                  <p:cNvSpPr/>
                  <p:nvPr/>
                </p:nvSpPr>
                <p:spPr>
                  <a:xfrm>
                    <a:off x="4105598" y="5402447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414" name="Forme libre : forme 2413">
                    <a:extLst>
                      <a:ext uri="{FF2B5EF4-FFF2-40B4-BE49-F238E27FC236}">
                        <a16:creationId xmlns:a16="http://schemas.microsoft.com/office/drawing/2014/main" id="{1CA6F1B3-6745-C2E4-8920-3CCD1F7C163A}"/>
                      </a:ext>
                    </a:extLst>
                  </p:cNvPr>
                  <p:cNvSpPr/>
                  <p:nvPr/>
                </p:nvSpPr>
                <p:spPr>
                  <a:xfrm>
                    <a:off x="4081584" y="5388934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398" name="Forme libre : forme 2397">
                  <a:extLst>
                    <a:ext uri="{FF2B5EF4-FFF2-40B4-BE49-F238E27FC236}">
                      <a16:creationId xmlns:a16="http://schemas.microsoft.com/office/drawing/2014/main" id="{5C5A36A8-B4E4-0A7D-6466-8E82FB05FD36}"/>
                    </a:ext>
                  </a:extLst>
                </p:cNvPr>
                <p:cNvSpPr/>
                <p:nvPr/>
              </p:nvSpPr>
              <p:spPr>
                <a:xfrm>
                  <a:off x="4029710" y="536135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99" name="Forme libre : forme 2398">
                  <a:extLst>
                    <a:ext uri="{FF2B5EF4-FFF2-40B4-BE49-F238E27FC236}">
                      <a16:creationId xmlns:a16="http://schemas.microsoft.com/office/drawing/2014/main" id="{6B387804-F69B-9705-3A6C-A94B1ADF5627}"/>
                    </a:ext>
                  </a:extLst>
                </p:cNvPr>
                <p:cNvSpPr/>
                <p:nvPr/>
              </p:nvSpPr>
              <p:spPr>
                <a:xfrm>
                  <a:off x="4007555" y="5348925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0" name="Forme libre : forme 2399">
                  <a:extLst>
                    <a:ext uri="{FF2B5EF4-FFF2-40B4-BE49-F238E27FC236}">
                      <a16:creationId xmlns:a16="http://schemas.microsoft.com/office/drawing/2014/main" id="{90AA418C-6C5E-C100-E489-0DC2CB61471F}"/>
                    </a:ext>
                  </a:extLst>
                </p:cNvPr>
                <p:cNvSpPr/>
                <p:nvPr/>
              </p:nvSpPr>
              <p:spPr>
                <a:xfrm>
                  <a:off x="3986167" y="533920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1" name="Forme libre : forme 2400">
                  <a:extLst>
                    <a:ext uri="{FF2B5EF4-FFF2-40B4-BE49-F238E27FC236}">
                      <a16:creationId xmlns:a16="http://schemas.microsoft.com/office/drawing/2014/main" id="{B5DC2200-E625-A288-91D0-1F039C189AE6}"/>
                    </a:ext>
                  </a:extLst>
                </p:cNvPr>
                <p:cNvSpPr/>
                <p:nvPr/>
              </p:nvSpPr>
              <p:spPr>
                <a:xfrm>
                  <a:off x="3891447" y="5314068"/>
                  <a:ext cx="182284" cy="96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84" h="96895" fill="none">
                      <a:moveTo>
                        <a:pt x="0" y="0"/>
                      </a:moveTo>
                      <a:lnTo>
                        <a:pt x="182284" y="9689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2" name="Forme libre : forme 2401">
                  <a:extLst>
                    <a:ext uri="{FF2B5EF4-FFF2-40B4-BE49-F238E27FC236}">
                      <a16:creationId xmlns:a16="http://schemas.microsoft.com/office/drawing/2014/main" id="{44295605-F0C6-E3F6-136C-A4C99348D017}"/>
                    </a:ext>
                  </a:extLst>
                </p:cNvPr>
                <p:cNvSpPr/>
                <p:nvPr/>
              </p:nvSpPr>
              <p:spPr>
                <a:xfrm>
                  <a:off x="3946785" y="5286789"/>
                  <a:ext cx="180530" cy="95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30" h="95963" fill="none">
                      <a:moveTo>
                        <a:pt x="0" y="0"/>
                      </a:moveTo>
                      <a:lnTo>
                        <a:pt x="180530" y="95963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3" name="Forme libre : forme 2402">
                  <a:extLst>
                    <a:ext uri="{FF2B5EF4-FFF2-40B4-BE49-F238E27FC236}">
                      <a16:creationId xmlns:a16="http://schemas.microsoft.com/office/drawing/2014/main" id="{C8D6381E-611D-1A7F-CAD1-5BB86F4184C2}"/>
                    </a:ext>
                  </a:extLst>
                </p:cNvPr>
                <p:cNvSpPr/>
                <p:nvPr/>
              </p:nvSpPr>
              <p:spPr>
                <a:xfrm>
                  <a:off x="3920230" y="5299671"/>
                  <a:ext cx="180293" cy="95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93" h="95837" fill="none">
                      <a:moveTo>
                        <a:pt x="0" y="0"/>
                      </a:moveTo>
                      <a:lnTo>
                        <a:pt x="180293" y="95837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4" name="Forme libre : forme 2403">
                  <a:extLst>
                    <a:ext uri="{FF2B5EF4-FFF2-40B4-BE49-F238E27FC236}">
                      <a16:creationId xmlns:a16="http://schemas.microsoft.com/office/drawing/2014/main" id="{7B0C79B3-E73D-DAC3-6EA6-E4F5A6E98761}"/>
                    </a:ext>
                  </a:extLst>
                </p:cNvPr>
                <p:cNvSpPr/>
                <p:nvPr/>
              </p:nvSpPr>
              <p:spPr>
                <a:xfrm>
                  <a:off x="3972679" y="5317478"/>
                  <a:ext cx="76680" cy="3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80" h="39794" fill="none">
                      <a:moveTo>
                        <a:pt x="0" y="39794"/>
                      </a:moveTo>
                      <a:lnTo>
                        <a:pt x="76680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5" name="Forme libre : forme 2404">
                  <a:extLst>
                    <a:ext uri="{FF2B5EF4-FFF2-40B4-BE49-F238E27FC236}">
                      <a16:creationId xmlns:a16="http://schemas.microsoft.com/office/drawing/2014/main" id="{29575314-9639-E8D8-43A2-8566F87A7A86}"/>
                    </a:ext>
                  </a:extLst>
                </p:cNvPr>
                <p:cNvSpPr/>
                <p:nvPr/>
              </p:nvSpPr>
              <p:spPr>
                <a:xfrm>
                  <a:off x="3990914" y="5327708"/>
                  <a:ext cx="76765" cy="3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5" h="39838" fill="none">
                      <a:moveTo>
                        <a:pt x="0" y="39838"/>
                      </a:moveTo>
                      <a:lnTo>
                        <a:pt x="76765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6" name="Forme libre : forme 2405">
                  <a:extLst>
                    <a:ext uri="{FF2B5EF4-FFF2-40B4-BE49-F238E27FC236}">
                      <a16:creationId xmlns:a16="http://schemas.microsoft.com/office/drawing/2014/main" id="{52D6AE86-B1DF-CC23-4565-94C143975748}"/>
                    </a:ext>
                  </a:extLst>
                </p:cNvPr>
                <p:cNvSpPr/>
                <p:nvPr/>
              </p:nvSpPr>
              <p:spPr>
                <a:xfrm>
                  <a:off x="3925071" y="5306948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7" name="Forme libre : forme 2406">
                  <a:extLst>
                    <a:ext uri="{FF2B5EF4-FFF2-40B4-BE49-F238E27FC236}">
                      <a16:creationId xmlns:a16="http://schemas.microsoft.com/office/drawing/2014/main" id="{EEA4FFB3-3024-F0DB-F0A9-0396F188F21F}"/>
                    </a:ext>
                  </a:extLst>
                </p:cNvPr>
                <p:cNvSpPr/>
                <p:nvPr/>
              </p:nvSpPr>
              <p:spPr>
                <a:xfrm>
                  <a:off x="3905217" y="5295708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408" name="Forme libre : forme 2407">
                  <a:extLst>
                    <a:ext uri="{FF2B5EF4-FFF2-40B4-BE49-F238E27FC236}">
                      <a16:creationId xmlns:a16="http://schemas.microsoft.com/office/drawing/2014/main" id="{591F9FE5-FA80-ED12-5A16-43585BBCA68E}"/>
                    </a:ext>
                  </a:extLst>
                </p:cNvPr>
                <p:cNvSpPr/>
                <p:nvPr/>
              </p:nvSpPr>
              <p:spPr>
                <a:xfrm>
                  <a:off x="3883829" y="5284594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387" name="Text 1412">
                <a:extLst>
                  <a:ext uri="{FF2B5EF4-FFF2-40B4-BE49-F238E27FC236}">
                    <a16:creationId xmlns:a16="http://schemas.microsoft.com/office/drawing/2014/main" id="{8786AAB9-4A07-8762-B9F8-565052A6BB6F}"/>
                  </a:ext>
                </a:extLst>
              </p:cNvPr>
              <p:cNvSpPr txBox="1"/>
              <p:nvPr/>
            </p:nvSpPr>
            <p:spPr>
              <a:xfrm>
                <a:off x="3752289" y="5526784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grpSp>
          <p:nvGrpSpPr>
            <p:cNvPr id="1678" name="Groupe 1677">
              <a:extLst>
                <a:ext uri="{FF2B5EF4-FFF2-40B4-BE49-F238E27FC236}">
                  <a16:creationId xmlns:a16="http://schemas.microsoft.com/office/drawing/2014/main" id="{3DAE778D-280A-8B31-1740-2BFF5D743A0B}"/>
                </a:ext>
              </a:extLst>
            </p:cNvPr>
            <p:cNvGrpSpPr/>
            <p:nvPr/>
          </p:nvGrpSpPr>
          <p:grpSpPr>
            <a:xfrm>
              <a:off x="2179033" y="4822195"/>
              <a:ext cx="574488" cy="689387"/>
              <a:chOff x="2179033" y="4822195"/>
              <a:chExt cx="574488" cy="689387"/>
            </a:xfrm>
          </p:grpSpPr>
          <p:grpSp>
            <p:nvGrpSpPr>
              <p:cNvPr id="2335" name="Groupe 2334">
                <a:extLst>
                  <a:ext uri="{FF2B5EF4-FFF2-40B4-BE49-F238E27FC236}">
                    <a16:creationId xmlns:a16="http://schemas.microsoft.com/office/drawing/2014/main" id="{EA50D4F6-3209-BB54-484E-BECA2B6765A0}"/>
                  </a:ext>
                </a:extLst>
              </p:cNvPr>
              <p:cNvGrpSpPr/>
              <p:nvPr/>
            </p:nvGrpSpPr>
            <p:grpSpPr>
              <a:xfrm>
                <a:off x="2422672" y="5141690"/>
                <a:ext cx="330849" cy="233880"/>
                <a:chOff x="2422672" y="5141690"/>
                <a:chExt cx="330849" cy="233880"/>
              </a:xfrm>
            </p:grpSpPr>
            <p:sp>
              <p:nvSpPr>
                <p:cNvPr id="2375" name="Forme libre : forme 2374">
                  <a:extLst>
                    <a:ext uri="{FF2B5EF4-FFF2-40B4-BE49-F238E27FC236}">
                      <a16:creationId xmlns:a16="http://schemas.microsoft.com/office/drawing/2014/main" id="{7A774990-EA51-00DE-56B3-4444B878016B}"/>
                    </a:ext>
                  </a:extLst>
                </p:cNvPr>
                <p:cNvSpPr/>
                <p:nvPr/>
              </p:nvSpPr>
              <p:spPr>
                <a:xfrm>
                  <a:off x="2422672" y="5156820"/>
                  <a:ext cx="330849" cy="2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18750" stroke="0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  <a:path w="330849" h="218750" fill="none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376" name="Forme libre : forme 2375">
                  <a:extLst>
                    <a:ext uri="{FF2B5EF4-FFF2-40B4-BE49-F238E27FC236}">
                      <a16:creationId xmlns:a16="http://schemas.microsoft.com/office/drawing/2014/main" id="{D0E77606-AB77-4C99-4039-41788B60383B}"/>
                    </a:ext>
                  </a:extLst>
                </p:cNvPr>
                <p:cNvSpPr/>
                <p:nvPr/>
              </p:nvSpPr>
              <p:spPr>
                <a:xfrm>
                  <a:off x="2422672" y="5141690"/>
                  <a:ext cx="330849" cy="22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28758" stroke="0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  <a:path w="330849" h="228758" fill="none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377" name="Forme libre : forme 2376">
                  <a:extLst>
                    <a:ext uri="{FF2B5EF4-FFF2-40B4-BE49-F238E27FC236}">
                      <a16:creationId xmlns:a16="http://schemas.microsoft.com/office/drawing/2014/main" id="{7FC935B6-B972-9AEF-547E-5B72B87C45A6}"/>
                    </a:ext>
                  </a:extLst>
                </p:cNvPr>
                <p:cNvSpPr/>
                <p:nvPr/>
              </p:nvSpPr>
              <p:spPr>
                <a:xfrm>
                  <a:off x="2565216" y="5203208"/>
                  <a:ext cx="153393" cy="16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3" h="160154" stroke="0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  <a:path w="153393" h="160154" fill="none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336" name="Groupe 2335">
                <a:extLst>
                  <a:ext uri="{FF2B5EF4-FFF2-40B4-BE49-F238E27FC236}">
                    <a16:creationId xmlns:a16="http://schemas.microsoft.com/office/drawing/2014/main" id="{D568DA3D-05D5-C7BB-EAAF-3BB999B7430E}"/>
                  </a:ext>
                </a:extLst>
              </p:cNvPr>
              <p:cNvGrpSpPr/>
              <p:nvPr/>
            </p:nvGrpSpPr>
            <p:grpSpPr>
              <a:xfrm>
                <a:off x="2529159" y="5215468"/>
                <a:ext cx="65108" cy="86324"/>
                <a:chOff x="2529159" y="5215468"/>
                <a:chExt cx="65108" cy="86324"/>
              </a:xfrm>
            </p:grpSpPr>
            <p:sp>
              <p:nvSpPr>
                <p:cNvPr id="2372" name="Forme libre : forme 2371">
                  <a:extLst>
                    <a:ext uri="{FF2B5EF4-FFF2-40B4-BE49-F238E27FC236}">
                      <a16:creationId xmlns:a16="http://schemas.microsoft.com/office/drawing/2014/main" id="{13FB8ACE-444F-D836-A658-A9200A0482F9}"/>
                    </a:ext>
                  </a:extLst>
                </p:cNvPr>
                <p:cNvSpPr/>
                <p:nvPr/>
              </p:nvSpPr>
              <p:spPr>
                <a:xfrm>
                  <a:off x="2529159" y="5226491"/>
                  <a:ext cx="44034" cy="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4" h="75300" stroke="0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  <a:path w="44034" h="75300" fill="none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373" name="Forme libre : forme 2372">
                  <a:extLst>
                    <a:ext uri="{FF2B5EF4-FFF2-40B4-BE49-F238E27FC236}">
                      <a16:creationId xmlns:a16="http://schemas.microsoft.com/office/drawing/2014/main" id="{1684B1F7-2303-265E-A8A1-F042D4C18F49}"/>
                    </a:ext>
                  </a:extLst>
                </p:cNvPr>
                <p:cNvSpPr/>
                <p:nvPr/>
              </p:nvSpPr>
              <p:spPr>
                <a:xfrm>
                  <a:off x="2529159" y="5215468"/>
                  <a:ext cx="65108" cy="3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8" h="35184" stroke="0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  <a:path w="65108" h="35184" fill="none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374" name="Forme libre : forme 2373">
                  <a:extLst>
                    <a:ext uri="{FF2B5EF4-FFF2-40B4-BE49-F238E27FC236}">
                      <a16:creationId xmlns:a16="http://schemas.microsoft.com/office/drawing/2014/main" id="{F6DADC76-A825-2314-28AA-B64BC5728C86}"/>
                    </a:ext>
                  </a:extLst>
                </p:cNvPr>
                <p:cNvSpPr/>
                <p:nvPr/>
              </p:nvSpPr>
              <p:spPr>
                <a:xfrm flipH="1">
                  <a:off x="2573194" y="5239565"/>
                  <a:ext cx="21074" cy="62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4" h="62227" stroke="0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  <a:path w="21074" h="62227" fill="none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337" name="Forme libre : forme 2336">
                <a:extLst>
                  <a:ext uri="{FF2B5EF4-FFF2-40B4-BE49-F238E27FC236}">
                    <a16:creationId xmlns:a16="http://schemas.microsoft.com/office/drawing/2014/main" id="{25CDA1E6-5210-0A70-3313-25FE8EFE6C4D}"/>
                  </a:ext>
                </a:extLst>
              </p:cNvPr>
              <p:cNvSpPr/>
              <p:nvPr/>
            </p:nvSpPr>
            <p:spPr>
              <a:xfrm>
                <a:off x="2361534" y="4822195"/>
                <a:ext cx="383630" cy="215736"/>
              </a:xfrm>
              <a:custGeom>
                <a:avLst/>
                <a:gdLst/>
                <a:ahLst/>
                <a:cxnLst/>
                <a:rect l="l" t="t" r="r" b="b"/>
                <a:pathLst>
                  <a:path w="383630" h="215736" stroke="0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  <a:path w="383630" h="215736" fill="none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338" name="Forme libre : forme 2337">
                <a:extLst>
                  <a:ext uri="{FF2B5EF4-FFF2-40B4-BE49-F238E27FC236}">
                    <a16:creationId xmlns:a16="http://schemas.microsoft.com/office/drawing/2014/main" id="{253CE7B5-B63C-E6BD-B7B5-6F538836573D}"/>
                  </a:ext>
                </a:extLst>
              </p:cNvPr>
              <p:cNvSpPr/>
              <p:nvPr/>
            </p:nvSpPr>
            <p:spPr>
              <a:xfrm>
                <a:off x="2677092" y="4984789"/>
                <a:ext cx="68072" cy="357952"/>
              </a:xfrm>
              <a:custGeom>
                <a:avLst/>
                <a:gdLst/>
                <a:ahLst/>
                <a:cxnLst/>
                <a:rect l="l" t="t" r="r" b="b"/>
                <a:pathLst>
                  <a:path w="68072" h="357952" stroke="0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  <a:path w="68072" h="357952" fill="none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339" name="Forme libre : forme 2338">
                <a:extLst>
                  <a:ext uri="{FF2B5EF4-FFF2-40B4-BE49-F238E27FC236}">
                    <a16:creationId xmlns:a16="http://schemas.microsoft.com/office/drawing/2014/main" id="{9E7FED34-04F4-A125-E504-D167910F5601}"/>
                  </a:ext>
                </a:extLst>
              </p:cNvPr>
              <p:cNvSpPr/>
              <p:nvPr/>
            </p:nvSpPr>
            <p:spPr>
              <a:xfrm>
                <a:off x="2360187" y="4835322"/>
                <a:ext cx="357706" cy="507984"/>
              </a:xfrm>
              <a:custGeom>
                <a:avLst/>
                <a:gdLst/>
                <a:ahLst/>
                <a:cxnLst/>
                <a:rect l="l" t="t" r="r" b="b"/>
                <a:pathLst>
                  <a:path w="357706" h="507984" stroke="0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  <a:path w="357706" h="507984" fill="none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340" name="Forme libre : forme 2339">
                <a:extLst>
                  <a:ext uri="{FF2B5EF4-FFF2-40B4-BE49-F238E27FC236}">
                    <a16:creationId xmlns:a16="http://schemas.microsoft.com/office/drawing/2014/main" id="{5B99FEF0-CAD3-3B52-B96E-71C641983AB5}"/>
                  </a:ext>
                </a:extLst>
              </p:cNvPr>
              <p:cNvSpPr/>
              <p:nvPr/>
            </p:nvSpPr>
            <p:spPr>
              <a:xfrm>
                <a:off x="2377309" y="4865726"/>
                <a:ext cx="322862" cy="449644"/>
              </a:xfrm>
              <a:custGeom>
                <a:avLst/>
                <a:gdLst/>
                <a:ahLst/>
                <a:cxnLst/>
                <a:rect l="l" t="t" r="r" b="b"/>
                <a:pathLst>
                  <a:path w="322862" h="449644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  <a:path w="322862" h="449644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341" name="Forme libre : forme 2340">
                <a:extLst>
                  <a:ext uri="{FF2B5EF4-FFF2-40B4-BE49-F238E27FC236}">
                    <a16:creationId xmlns:a16="http://schemas.microsoft.com/office/drawing/2014/main" id="{FD1B5516-0AF2-FFE1-9283-12DB51D4B448}"/>
                  </a:ext>
                </a:extLst>
              </p:cNvPr>
              <p:cNvSpPr/>
              <p:nvPr/>
            </p:nvSpPr>
            <p:spPr>
              <a:xfrm>
                <a:off x="2383317" y="4873244"/>
                <a:ext cx="314300" cy="435581"/>
              </a:xfrm>
              <a:custGeom>
                <a:avLst/>
                <a:gdLst/>
                <a:ahLst/>
                <a:cxnLst/>
                <a:rect l="l" t="t" r="r" b="b"/>
                <a:pathLst>
                  <a:path w="314300" h="435581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  <a:path w="314300" h="435581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342" name="Forme libre : forme 2341">
                <a:extLst>
                  <a:ext uri="{FF2B5EF4-FFF2-40B4-BE49-F238E27FC236}">
                    <a16:creationId xmlns:a16="http://schemas.microsoft.com/office/drawing/2014/main" id="{5DF50F62-7676-DAF5-714B-D599BAE8C0B1}"/>
                  </a:ext>
                </a:extLst>
              </p:cNvPr>
              <p:cNvSpPr/>
              <p:nvPr/>
            </p:nvSpPr>
            <p:spPr>
              <a:xfrm>
                <a:off x="2377929" y="4868178"/>
                <a:ext cx="195849" cy="185472"/>
              </a:xfrm>
              <a:custGeom>
                <a:avLst/>
                <a:gdLst/>
                <a:ahLst/>
                <a:cxnLst/>
                <a:rect l="l" t="t" r="r" b="b"/>
                <a:pathLst>
                  <a:path w="195849" h="185472" stroke="0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  <a:path w="195849" h="185472" fill="none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343" name="Groupe 2342">
                <a:extLst>
                  <a:ext uri="{FF2B5EF4-FFF2-40B4-BE49-F238E27FC236}">
                    <a16:creationId xmlns:a16="http://schemas.microsoft.com/office/drawing/2014/main" id="{27BE804A-BD0E-30C4-7063-6DF2E2E29214}"/>
                  </a:ext>
                </a:extLst>
              </p:cNvPr>
              <p:cNvGrpSpPr/>
              <p:nvPr/>
            </p:nvGrpSpPr>
            <p:grpSpPr>
              <a:xfrm>
                <a:off x="2179033" y="5269883"/>
                <a:ext cx="431772" cy="241699"/>
                <a:chOff x="2179033" y="5269883"/>
                <a:chExt cx="431772" cy="241699"/>
              </a:xfrm>
            </p:grpSpPr>
            <p:sp>
              <p:nvSpPr>
                <p:cNvPr id="2345" name="Forme libre : forme 2344">
                  <a:extLst>
                    <a:ext uri="{FF2B5EF4-FFF2-40B4-BE49-F238E27FC236}">
                      <a16:creationId xmlns:a16="http://schemas.microsoft.com/office/drawing/2014/main" id="{839BA8FC-9552-01E7-2B17-28B6689428F3}"/>
                    </a:ext>
                  </a:extLst>
                </p:cNvPr>
                <p:cNvSpPr/>
                <p:nvPr/>
              </p:nvSpPr>
              <p:spPr>
                <a:xfrm>
                  <a:off x="2179033" y="5269883"/>
                  <a:ext cx="431772" cy="228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72" h="228126" stroke="0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  <a:path w="431772" h="228126" fill="none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346" name="Forme libre : forme 2345">
                  <a:extLst>
                    <a:ext uri="{FF2B5EF4-FFF2-40B4-BE49-F238E27FC236}">
                      <a16:creationId xmlns:a16="http://schemas.microsoft.com/office/drawing/2014/main" id="{CD87A356-4376-6CBD-046B-8CF963234C07}"/>
                    </a:ext>
                  </a:extLst>
                </p:cNvPr>
                <p:cNvSpPr/>
                <p:nvPr/>
              </p:nvSpPr>
              <p:spPr>
                <a:xfrm>
                  <a:off x="2179033" y="5332864"/>
                  <a:ext cx="310189" cy="17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89" h="178718" stroke="0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  <a:path w="310189" h="178718" fill="none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347" name="Forme libre : forme 2346">
                  <a:extLst>
                    <a:ext uri="{FF2B5EF4-FFF2-40B4-BE49-F238E27FC236}">
                      <a16:creationId xmlns:a16="http://schemas.microsoft.com/office/drawing/2014/main" id="{CB103E16-ACBF-6D5F-3CDD-FF19598F8C32}"/>
                    </a:ext>
                  </a:extLst>
                </p:cNvPr>
                <p:cNvSpPr/>
                <p:nvPr/>
              </p:nvSpPr>
              <p:spPr>
                <a:xfrm>
                  <a:off x="2489223" y="5434371"/>
                  <a:ext cx="121582" cy="77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82" h="77211" stroke="0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  <a:path w="121582" h="77211" fill="none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348" name="Forme libre : forme 2347">
                  <a:extLst>
                    <a:ext uri="{FF2B5EF4-FFF2-40B4-BE49-F238E27FC236}">
                      <a16:creationId xmlns:a16="http://schemas.microsoft.com/office/drawing/2014/main" id="{235849B8-C277-F625-C036-68DB9BDD2E95}"/>
                    </a:ext>
                  </a:extLst>
                </p:cNvPr>
                <p:cNvSpPr/>
                <p:nvPr/>
              </p:nvSpPr>
              <p:spPr>
                <a:xfrm>
                  <a:off x="2200417" y="5275078"/>
                  <a:ext cx="283668" cy="14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68" h="149280" stroke="0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  <a:path w="283668" h="149280" fill="none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349" name="Forme libre : forme 2348">
                  <a:extLst>
                    <a:ext uri="{FF2B5EF4-FFF2-40B4-BE49-F238E27FC236}">
                      <a16:creationId xmlns:a16="http://schemas.microsoft.com/office/drawing/2014/main" id="{2205E5EB-AAC4-083C-D9AB-2AC067AAA0D3}"/>
                    </a:ext>
                  </a:extLst>
                </p:cNvPr>
                <p:cNvSpPr/>
                <p:nvPr/>
              </p:nvSpPr>
              <p:spPr>
                <a:xfrm>
                  <a:off x="2381586" y="5370832"/>
                  <a:ext cx="102500" cy="63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0" h="63497" stroke="0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  <a:path w="102500" h="63497" fill="none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350" name="Forme libre : forme 2349">
                  <a:extLst>
                    <a:ext uri="{FF2B5EF4-FFF2-40B4-BE49-F238E27FC236}">
                      <a16:creationId xmlns:a16="http://schemas.microsoft.com/office/drawing/2014/main" id="{9B6BC06F-BC71-A94B-1E12-5549D075F2EA}"/>
                    </a:ext>
                  </a:extLst>
                </p:cNvPr>
                <p:cNvSpPr/>
                <p:nvPr/>
              </p:nvSpPr>
              <p:spPr>
                <a:xfrm>
                  <a:off x="2200416" y="5328593"/>
                  <a:ext cx="180517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17" h="104794" stroke="0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  <a:path w="180517" h="104794" fill="none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351" name="Forme libre : forme 2350">
                  <a:extLst>
                    <a:ext uri="{FF2B5EF4-FFF2-40B4-BE49-F238E27FC236}">
                      <a16:creationId xmlns:a16="http://schemas.microsoft.com/office/drawing/2014/main" id="{DD6B22B6-15EB-A896-EBA0-1F31F7777CCB}"/>
                    </a:ext>
                  </a:extLst>
                </p:cNvPr>
                <p:cNvSpPr/>
                <p:nvPr/>
              </p:nvSpPr>
              <p:spPr>
                <a:xfrm>
                  <a:off x="2396411" y="5380164"/>
                  <a:ext cx="193245" cy="101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45" h="101145" stroke="0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  <a:path w="193245" h="101145" fill="none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352" name="Forme libre : forme 2351">
                  <a:extLst>
                    <a:ext uri="{FF2B5EF4-FFF2-40B4-BE49-F238E27FC236}">
                      <a16:creationId xmlns:a16="http://schemas.microsoft.com/office/drawing/2014/main" id="{F57ED169-0B77-B63E-B2D1-C4C4DBAB8CC4}"/>
                    </a:ext>
                  </a:extLst>
                </p:cNvPr>
                <p:cNvSpPr/>
                <p:nvPr/>
              </p:nvSpPr>
              <p:spPr>
                <a:xfrm>
                  <a:off x="2484885" y="5427735"/>
                  <a:ext cx="104771" cy="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1" h="61842" stroke="0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  <a:path w="104771" h="61842" fill="none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353" name="Forme libre : forme 2352">
                  <a:extLst>
                    <a:ext uri="{FF2B5EF4-FFF2-40B4-BE49-F238E27FC236}">
                      <a16:creationId xmlns:a16="http://schemas.microsoft.com/office/drawing/2014/main" id="{AF34C012-D44C-EF22-9DB2-45894C10EBA6}"/>
                    </a:ext>
                  </a:extLst>
                </p:cNvPr>
                <p:cNvSpPr/>
                <p:nvPr/>
              </p:nvSpPr>
              <p:spPr>
                <a:xfrm>
                  <a:off x="2396411" y="5432808"/>
                  <a:ext cx="88634" cy="5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34" h="56770" stroke="0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  <a:path w="88634" h="56770" fill="none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354" name="Groupe 2353">
                  <a:extLst>
                    <a:ext uri="{FF2B5EF4-FFF2-40B4-BE49-F238E27FC236}">
                      <a16:creationId xmlns:a16="http://schemas.microsoft.com/office/drawing/2014/main" id="{B448B7DF-6C07-0258-CB46-B93D1D5AC42B}"/>
                    </a:ext>
                  </a:extLst>
                </p:cNvPr>
                <p:cNvGrpSpPr/>
                <p:nvPr/>
              </p:nvGrpSpPr>
              <p:grpSpPr>
                <a:xfrm>
                  <a:off x="2415572" y="5388934"/>
                  <a:ext cx="150340" cy="79737"/>
                  <a:chOff x="2415572" y="5388934"/>
                  <a:chExt cx="150340" cy="79737"/>
                </a:xfrm>
              </p:grpSpPr>
              <p:sp>
                <p:nvSpPr>
                  <p:cNvPr id="2366" name="Forme libre : forme 2365">
                    <a:extLst>
                      <a:ext uri="{FF2B5EF4-FFF2-40B4-BE49-F238E27FC236}">
                        <a16:creationId xmlns:a16="http://schemas.microsoft.com/office/drawing/2014/main" id="{AA9403C7-CDEC-43BF-7496-1B2E15568CEA}"/>
                      </a:ext>
                    </a:extLst>
                  </p:cNvPr>
                  <p:cNvSpPr/>
                  <p:nvPr/>
                </p:nvSpPr>
                <p:spPr>
                  <a:xfrm>
                    <a:off x="2424017" y="5420573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367" name="Forme libre : forme 2366">
                    <a:extLst>
                      <a:ext uri="{FF2B5EF4-FFF2-40B4-BE49-F238E27FC236}">
                        <a16:creationId xmlns:a16="http://schemas.microsoft.com/office/drawing/2014/main" id="{B825F1A4-71BB-A59C-5271-C73E9882451C}"/>
                      </a:ext>
                    </a:extLst>
                  </p:cNvPr>
                  <p:cNvSpPr/>
                  <p:nvPr/>
                </p:nvSpPr>
                <p:spPr>
                  <a:xfrm>
                    <a:off x="2477600" y="5392361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368" name="Forme libre : forme 2367">
                    <a:extLst>
                      <a:ext uri="{FF2B5EF4-FFF2-40B4-BE49-F238E27FC236}">
                        <a16:creationId xmlns:a16="http://schemas.microsoft.com/office/drawing/2014/main" id="{62B7D6D9-AD7E-4869-BF2E-D38334BCE0C6}"/>
                      </a:ext>
                    </a:extLst>
                  </p:cNvPr>
                  <p:cNvSpPr/>
                  <p:nvPr/>
                </p:nvSpPr>
                <p:spPr>
                  <a:xfrm>
                    <a:off x="2462170" y="5414872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369" name="Forme libre : forme 2368">
                    <a:extLst>
                      <a:ext uri="{FF2B5EF4-FFF2-40B4-BE49-F238E27FC236}">
                        <a16:creationId xmlns:a16="http://schemas.microsoft.com/office/drawing/2014/main" id="{BEA44F27-2D9C-67E1-1334-2B0040C6CE55}"/>
                      </a:ext>
                    </a:extLst>
                  </p:cNvPr>
                  <p:cNvSpPr/>
                  <p:nvPr/>
                </p:nvSpPr>
                <p:spPr>
                  <a:xfrm>
                    <a:off x="2450856" y="5405117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370" name="Forme libre : forme 2369">
                    <a:extLst>
                      <a:ext uri="{FF2B5EF4-FFF2-40B4-BE49-F238E27FC236}">
                        <a16:creationId xmlns:a16="http://schemas.microsoft.com/office/drawing/2014/main" id="{1F7909B2-A535-BAEF-7F8B-1B2C726F5BAB}"/>
                      </a:ext>
                    </a:extLst>
                  </p:cNvPr>
                  <p:cNvSpPr/>
                  <p:nvPr/>
                </p:nvSpPr>
                <p:spPr>
                  <a:xfrm>
                    <a:off x="2439586" y="5402447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371" name="Forme libre : forme 2370">
                    <a:extLst>
                      <a:ext uri="{FF2B5EF4-FFF2-40B4-BE49-F238E27FC236}">
                        <a16:creationId xmlns:a16="http://schemas.microsoft.com/office/drawing/2014/main" id="{EE5197BF-7671-5BE9-BAD9-A4036D629C26}"/>
                      </a:ext>
                    </a:extLst>
                  </p:cNvPr>
                  <p:cNvSpPr/>
                  <p:nvPr/>
                </p:nvSpPr>
                <p:spPr>
                  <a:xfrm>
                    <a:off x="2415572" y="5388934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355" name="Forme libre : forme 2354">
                  <a:extLst>
                    <a:ext uri="{FF2B5EF4-FFF2-40B4-BE49-F238E27FC236}">
                      <a16:creationId xmlns:a16="http://schemas.microsoft.com/office/drawing/2014/main" id="{1343055D-D829-868F-F881-A122512302A7}"/>
                    </a:ext>
                  </a:extLst>
                </p:cNvPr>
                <p:cNvSpPr/>
                <p:nvPr/>
              </p:nvSpPr>
              <p:spPr>
                <a:xfrm>
                  <a:off x="2363698" y="536135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56" name="Forme libre : forme 2355">
                  <a:extLst>
                    <a:ext uri="{FF2B5EF4-FFF2-40B4-BE49-F238E27FC236}">
                      <a16:creationId xmlns:a16="http://schemas.microsoft.com/office/drawing/2014/main" id="{229B431B-AF77-3DC9-2C0C-C2CAFF2B713D}"/>
                    </a:ext>
                  </a:extLst>
                </p:cNvPr>
                <p:cNvSpPr/>
                <p:nvPr/>
              </p:nvSpPr>
              <p:spPr>
                <a:xfrm>
                  <a:off x="2341543" y="5348925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57" name="Forme libre : forme 2356">
                  <a:extLst>
                    <a:ext uri="{FF2B5EF4-FFF2-40B4-BE49-F238E27FC236}">
                      <a16:creationId xmlns:a16="http://schemas.microsoft.com/office/drawing/2014/main" id="{A3645979-123C-28D4-3FCD-09EB12885DC8}"/>
                    </a:ext>
                  </a:extLst>
                </p:cNvPr>
                <p:cNvSpPr/>
                <p:nvPr/>
              </p:nvSpPr>
              <p:spPr>
                <a:xfrm>
                  <a:off x="2320155" y="533920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58" name="Forme libre : forme 2357">
                  <a:extLst>
                    <a:ext uri="{FF2B5EF4-FFF2-40B4-BE49-F238E27FC236}">
                      <a16:creationId xmlns:a16="http://schemas.microsoft.com/office/drawing/2014/main" id="{58DB8F07-9E37-8BA7-0324-8B860B5F79A4}"/>
                    </a:ext>
                  </a:extLst>
                </p:cNvPr>
                <p:cNvSpPr/>
                <p:nvPr/>
              </p:nvSpPr>
              <p:spPr>
                <a:xfrm>
                  <a:off x="2225436" y="5314068"/>
                  <a:ext cx="182284" cy="96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84" h="96895" fill="none">
                      <a:moveTo>
                        <a:pt x="0" y="0"/>
                      </a:moveTo>
                      <a:lnTo>
                        <a:pt x="182284" y="9689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59" name="Forme libre : forme 2358">
                  <a:extLst>
                    <a:ext uri="{FF2B5EF4-FFF2-40B4-BE49-F238E27FC236}">
                      <a16:creationId xmlns:a16="http://schemas.microsoft.com/office/drawing/2014/main" id="{238C91D8-29F2-53B6-CF3A-76849BC73B08}"/>
                    </a:ext>
                  </a:extLst>
                </p:cNvPr>
                <p:cNvSpPr/>
                <p:nvPr/>
              </p:nvSpPr>
              <p:spPr>
                <a:xfrm>
                  <a:off x="2280773" y="5286789"/>
                  <a:ext cx="180530" cy="95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30" h="95963" fill="none">
                      <a:moveTo>
                        <a:pt x="0" y="0"/>
                      </a:moveTo>
                      <a:lnTo>
                        <a:pt x="180530" y="95963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60" name="Forme libre : forme 2359">
                  <a:extLst>
                    <a:ext uri="{FF2B5EF4-FFF2-40B4-BE49-F238E27FC236}">
                      <a16:creationId xmlns:a16="http://schemas.microsoft.com/office/drawing/2014/main" id="{82B8D03A-1CEA-0297-7378-363F92982C02}"/>
                    </a:ext>
                  </a:extLst>
                </p:cNvPr>
                <p:cNvSpPr/>
                <p:nvPr/>
              </p:nvSpPr>
              <p:spPr>
                <a:xfrm>
                  <a:off x="2254218" y="5299671"/>
                  <a:ext cx="180293" cy="95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93" h="95837" fill="none">
                      <a:moveTo>
                        <a:pt x="0" y="0"/>
                      </a:moveTo>
                      <a:lnTo>
                        <a:pt x="180293" y="95837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61" name="Forme libre : forme 2360">
                  <a:extLst>
                    <a:ext uri="{FF2B5EF4-FFF2-40B4-BE49-F238E27FC236}">
                      <a16:creationId xmlns:a16="http://schemas.microsoft.com/office/drawing/2014/main" id="{F6EC6E36-4A11-360F-FAEC-CB4F3F3FD112}"/>
                    </a:ext>
                  </a:extLst>
                </p:cNvPr>
                <p:cNvSpPr/>
                <p:nvPr/>
              </p:nvSpPr>
              <p:spPr>
                <a:xfrm>
                  <a:off x="2306667" y="5317478"/>
                  <a:ext cx="76680" cy="3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80" h="39794" fill="none">
                      <a:moveTo>
                        <a:pt x="0" y="39794"/>
                      </a:moveTo>
                      <a:lnTo>
                        <a:pt x="76680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62" name="Forme libre : forme 2361">
                  <a:extLst>
                    <a:ext uri="{FF2B5EF4-FFF2-40B4-BE49-F238E27FC236}">
                      <a16:creationId xmlns:a16="http://schemas.microsoft.com/office/drawing/2014/main" id="{33AE38BF-1DEF-59FE-3AE3-FE877719EF4B}"/>
                    </a:ext>
                  </a:extLst>
                </p:cNvPr>
                <p:cNvSpPr/>
                <p:nvPr/>
              </p:nvSpPr>
              <p:spPr>
                <a:xfrm>
                  <a:off x="2324902" y="5327708"/>
                  <a:ext cx="76765" cy="3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5" h="39838" fill="none">
                      <a:moveTo>
                        <a:pt x="0" y="39838"/>
                      </a:moveTo>
                      <a:lnTo>
                        <a:pt x="76765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63" name="Forme libre : forme 2362">
                  <a:extLst>
                    <a:ext uri="{FF2B5EF4-FFF2-40B4-BE49-F238E27FC236}">
                      <a16:creationId xmlns:a16="http://schemas.microsoft.com/office/drawing/2014/main" id="{3103BE37-10C7-7931-6EB9-E2ABF946B042}"/>
                    </a:ext>
                  </a:extLst>
                </p:cNvPr>
                <p:cNvSpPr/>
                <p:nvPr/>
              </p:nvSpPr>
              <p:spPr>
                <a:xfrm>
                  <a:off x="2259059" y="5306948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64" name="Forme libre : forme 2363">
                  <a:extLst>
                    <a:ext uri="{FF2B5EF4-FFF2-40B4-BE49-F238E27FC236}">
                      <a16:creationId xmlns:a16="http://schemas.microsoft.com/office/drawing/2014/main" id="{69C37D85-46E2-1588-CB49-03D5A1FACCF1}"/>
                    </a:ext>
                  </a:extLst>
                </p:cNvPr>
                <p:cNvSpPr/>
                <p:nvPr/>
              </p:nvSpPr>
              <p:spPr>
                <a:xfrm>
                  <a:off x="2239205" y="5295708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365" name="Forme libre : forme 2364">
                  <a:extLst>
                    <a:ext uri="{FF2B5EF4-FFF2-40B4-BE49-F238E27FC236}">
                      <a16:creationId xmlns:a16="http://schemas.microsoft.com/office/drawing/2014/main" id="{DE0E9354-2620-719A-3063-83C715D7EAA1}"/>
                    </a:ext>
                  </a:extLst>
                </p:cNvPr>
                <p:cNvSpPr/>
                <p:nvPr/>
              </p:nvSpPr>
              <p:spPr>
                <a:xfrm>
                  <a:off x="2217817" y="5284594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344" name="Text 1413">
                <a:extLst>
                  <a:ext uri="{FF2B5EF4-FFF2-40B4-BE49-F238E27FC236}">
                    <a16:creationId xmlns:a16="http://schemas.microsoft.com/office/drawing/2014/main" id="{895D7DA9-F1C6-A942-9253-54B632E836FA}"/>
                  </a:ext>
                </a:extLst>
              </p:cNvPr>
              <p:cNvSpPr txBox="1"/>
              <p:nvPr/>
            </p:nvSpPr>
            <p:spPr>
              <a:xfrm>
                <a:off x="2086277" y="5526784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grpSp>
          <p:nvGrpSpPr>
            <p:cNvPr id="1679" name="Groupe 1678">
              <a:extLst>
                <a:ext uri="{FF2B5EF4-FFF2-40B4-BE49-F238E27FC236}">
                  <a16:creationId xmlns:a16="http://schemas.microsoft.com/office/drawing/2014/main" id="{A8513A7C-50B7-519C-259F-3E476F2E57FC}"/>
                </a:ext>
              </a:extLst>
            </p:cNvPr>
            <p:cNvGrpSpPr/>
            <p:nvPr/>
          </p:nvGrpSpPr>
          <p:grpSpPr>
            <a:xfrm>
              <a:off x="5654688" y="2540176"/>
              <a:ext cx="574491" cy="746837"/>
              <a:chOff x="5654688" y="2540176"/>
              <a:chExt cx="574491" cy="746837"/>
            </a:xfrm>
          </p:grpSpPr>
          <p:sp>
            <p:nvSpPr>
              <p:cNvPr id="2308" name="Forme libre : forme 2307">
                <a:extLst>
                  <a:ext uri="{FF2B5EF4-FFF2-40B4-BE49-F238E27FC236}">
                    <a16:creationId xmlns:a16="http://schemas.microsoft.com/office/drawing/2014/main" id="{2B95EE4F-FE96-65B1-2320-6CAFAF8FEB7E}"/>
                  </a:ext>
                </a:extLst>
              </p:cNvPr>
              <p:cNvSpPr/>
              <p:nvPr/>
            </p:nvSpPr>
            <p:spPr>
              <a:xfrm>
                <a:off x="5864449" y="2608650"/>
                <a:ext cx="364728" cy="677787"/>
              </a:xfrm>
              <a:custGeom>
                <a:avLst/>
                <a:gdLst/>
                <a:ahLst/>
                <a:cxnLst/>
                <a:rect l="l" t="t" r="r" b="b"/>
                <a:pathLst>
                  <a:path w="364728" h="677787" stroke="0">
                    <a:moveTo>
                      <a:pt x="10934" y="173726"/>
                    </a:moveTo>
                    <a:lnTo>
                      <a:pt x="356936" y="0"/>
                    </a:lnTo>
                    <a:cubicBezTo>
                      <a:pt x="363147" y="1004"/>
                      <a:pt x="364728" y="5305"/>
                      <a:pt x="364728" y="8173"/>
                    </a:cubicBezTo>
                    <a:lnTo>
                      <a:pt x="364728" y="483797"/>
                    </a:lnTo>
                    <a:cubicBezTo>
                      <a:pt x="364728" y="488646"/>
                      <a:pt x="363710" y="489938"/>
                      <a:pt x="357484" y="493248"/>
                    </a:cubicBezTo>
                    <a:lnTo>
                      <a:pt x="11058" y="677787"/>
                    </a:lnTo>
                    <a:cubicBezTo>
                      <a:pt x="5026" y="677787"/>
                      <a:pt x="0" y="672935"/>
                      <a:pt x="0" y="666950"/>
                    </a:cubicBezTo>
                    <a:lnTo>
                      <a:pt x="0" y="184563"/>
                    </a:lnTo>
                    <a:cubicBezTo>
                      <a:pt x="0" y="178578"/>
                      <a:pt x="4902" y="173726"/>
                      <a:pt x="10934" y="173726"/>
                    </a:cubicBezTo>
                    <a:close/>
                  </a:path>
                  <a:path w="364728" h="677787" fill="none">
                    <a:moveTo>
                      <a:pt x="10934" y="173726"/>
                    </a:moveTo>
                    <a:lnTo>
                      <a:pt x="356936" y="0"/>
                    </a:lnTo>
                    <a:cubicBezTo>
                      <a:pt x="363147" y="1004"/>
                      <a:pt x="364728" y="5305"/>
                      <a:pt x="364728" y="8173"/>
                    </a:cubicBezTo>
                    <a:lnTo>
                      <a:pt x="364728" y="483797"/>
                    </a:lnTo>
                    <a:cubicBezTo>
                      <a:pt x="364728" y="488646"/>
                      <a:pt x="363710" y="489938"/>
                      <a:pt x="357484" y="493248"/>
                    </a:cubicBezTo>
                    <a:lnTo>
                      <a:pt x="11058" y="677787"/>
                    </a:lnTo>
                    <a:cubicBezTo>
                      <a:pt x="5026" y="677787"/>
                      <a:pt x="0" y="672935"/>
                      <a:pt x="0" y="666950"/>
                    </a:cubicBezTo>
                    <a:lnTo>
                      <a:pt x="0" y="184563"/>
                    </a:lnTo>
                    <a:cubicBezTo>
                      <a:pt x="0" y="178578"/>
                      <a:pt x="4902" y="173726"/>
                      <a:pt x="10934" y="173726"/>
                    </a:cubicBezTo>
                    <a:close/>
                  </a:path>
                </a:pathLst>
              </a:custGeom>
              <a:solidFill>
                <a:srgbClr val="B9BCC1"/>
              </a:solidFill>
              <a:ln w="3800" cap="flat">
                <a:solidFill>
                  <a:srgbClr val="B9BCC1"/>
                </a:solidFill>
                <a:miter/>
              </a:ln>
            </p:spPr>
          </p:sp>
          <p:sp>
            <p:nvSpPr>
              <p:cNvPr id="2309" name="Forme libre : forme 2308">
                <a:extLst>
                  <a:ext uri="{FF2B5EF4-FFF2-40B4-BE49-F238E27FC236}">
                    <a16:creationId xmlns:a16="http://schemas.microsoft.com/office/drawing/2014/main" id="{56CF4123-CD3E-65E6-D4E1-815C8747296B}"/>
                  </a:ext>
                </a:extLst>
              </p:cNvPr>
              <p:cNvSpPr/>
              <p:nvPr/>
            </p:nvSpPr>
            <p:spPr>
              <a:xfrm>
                <a:off x="5660135" y="2540176"/>
                <a:ext cx="569043" cy="239012"/>
              </a:xfrm>
              <a:custGeom>
                <a:avLst/>
                <a:gdLst/>
                <a:ahLst/>
                <a:cxnLst/>
                <a:rect l="l" t="t" r="r" b="b"/>
                <a:pathLst>
                  <a:path w="569043" h="239012" stroke="0">
                    <a:moveTo>
                      <a:pt x="0" y="140848"/>
                    </a:moveTo>
                    <a:cubicBezTo>
                      <a:pt x="0" y="140848"/>
                      <a:pt x="332664" y="1478"/>
                      <a:pt x="332664" y="1478"/>
                    </a:cubicBezTo>
                    <a:cubicBezTo>
                      <a:pt x="340616" y="-1847"/>
                      <a:pt x="346597" y="1478"/>
                      <a:pt x="346597" y="1478"/>
                    </a:cubicBezTo>
                    <a:lnTo>
                      <a:pt x="561251" y="68474"/>
                    </a:lnTo>
                    <a:cubicBezTo>
                      <a:pt x="561251" y="68474"/>
                      <a:pt x="569043" y="69424"/>
                      <a:pt x="569043" y="76647"/>
                    </a:cubicBezTo>
                    <a:cubicBezTo>
                      <a:pt x="569043" y="76647"/>
                      <a:pt x="220691" y="239012"/>
                      <a:pt x="220691" y="239012"/>
                    </a:cubicBezTo>
                    <a:cubicBezTo>
                      <a:pt x="220691" y="239012"/>
                      <a:pt x="221322" y="234207"/>
                      <a:pt x="213780" y="230745"/>
                    </a:cubicBezTo>
                    <a:lnTo>
                      <a:pt x="0" y="140848"/>
                    </a:lnTo>
                    <a:close/>
                  </a:path>
                  <a:path w="569043" h="239012" fill="none">
                    <a:moveTo>
                      <a:pt x="0" y="140848"/>
                    </a:moveTo>
                    <a:cubicBezTo>
                      <a:pt x="0" y="140848"/>
                      <a:pt x="332664" y="1478"/>
                      <a:pt x="332664" y="1478"/>
                    </a:cubicBezTo>
                    <a:cubicBezTo>
                      <a:pt x="340616" y="-1847"/>
                      <a:pt x="346597" y="1478"/>
                      <a:pt x="346597" y="1478"/>
                    </a:cubicBezTo>
                    <a:lnTo>
                      <a:pt x="561251" y="68474"/>
                    </a:lnTo>
                    <a:cubicBezTo>
                      <a:pt x="561251" y="68474"/>
                      <a:pt x="569043" y="69424"/>
                      <a:pt x="569043" y="76647"/>
                    </a:cubicBezTo>
                    <a:cubicBezTo>
                      <a:pt x="569043" y="76647"/>
                      <a:pt x="220691" y="239012"/>
                      <a:pt x="220691" y="239012"/>
                    </a:cubicBezTo>
                    <a:cubicBezTo>
                      <a:pt x="220691" y="239012"/>
                      <a:pt x="221322" y="234207"/>
                      <a:pt x="213780" y="230745"/>
                    </a:cubicBezTo>
                    <a:lnTo>
                      <a:pt x="0" y="140848"/>
                    </a:lnTo>
                    <a:close/>
                  </a:path>
                </a:pathLst>
              </a:custGeom>
              <a:solidFill>
                <a:srgbClr val="8F949A"/>
              </a:solidFill>
              <a:ln w="3800" cap="flat">
                <a:solidFill>
                  <a:srgbClr val="8F949A"/>
                </a:solidFill>
                <a:miter/>
              </a:ln>
            </p:spPr>
          </p:sp>
          <p:sp>
            <p:nvSpPr>
              <p:cNvPr id="2310" name="Forme libre : forme 2309">
                <a:extLst>
                  <a:ext uri="{FF2B5EF4-FFF2-40B4-BE49-F238E27FC236}">
                    <a16:creationId xmlns:a16="http://schemas.microsoft.com/office/drawing/2014/main" id="{8CAC0A7B-99E8-5759-3162-844F2D7A9B4F}"/>
                  </a:ext>
                </a:extLst>
              </p:cNvPr>
              <p:cNvSpPr/>
              <p:nvPr/>
            </p:nvSpPr>
            <p:spPr>
              <a:xfrm>
                <a:off x="5654688" y="2680997"/>
                <a:ext cx="225978" cy="606016"/>
              </a:xfrm>
              <a:custGeom>
                <a:avLst/>
                <a:gdLst/>
                <a:ahLst/>
                <a:cxnLst/>
                <a:rect l="l" t="t" r="r" b="b"/>
                <a:pathLst>
                  <a:path w="225978" h="606016" stroke="0">
                    <a:moveTo>
                      <a:pt x="6524" y="0"/>
                    </a:moveTo>
                    <a:lnTo>
                      <a:pt x="219227" y="89923"/>
                    </a:lnTo>
                    <a:cubicBezTo>
                      <a:pt x="222727" y="91428"/>
                      <a:pt x="225978" y="95370"/>
                      <a:pt x="225978" y="98954"/>
                    </a:cubicBezTo>
                    <a:lnTo>
                      <a:pt x="224836" y="599542"/>
                    </a:lnTo>
                    <a:cubicBezTo>
                      <a:pt x="224836" y="603117"/>
                      <a:pt x="221915" y="606016"/>
                      <a:pt x="218312" y="606016"/>
                    </a:cubicBezTo>
                    <a:lnTo>
                      <a:pt x="6553" y="491041"/>
                    </a:lnTo>
                    <a:cubicBezTo>
                      <a:pt x="3135" y="489111"/>
                      <a:pt x="0" y="488143"/>
                      <a:pt x="0" y="484567"/>
                    </a:cubicBezTo>
                    <a:lnTo>
                      <a:pt x="0" y="6474"/>
                    </a:lnTo>
                    <a:cubicBezTo>
                      <a:pt x="0" y="2898"/>
                      <a:pt x="2921" y="0"/>
                      <a:pt x="6524" y="0"/>
                    </a:cubicBezTo>
                    <a:close/>
                  </a:path>
                  <a:path w="225978" h="606016" fill="none">
                    <a:moveTo>
                      <a:pt x="6524" y="0"/>
                    </a:moveTo>
                    <a:lnTo>
                      <a:pt x="219227" y="89923"/>
                    </a:lnTo>
                    <a:cubicBezTo>
                      <a:pt x="222727" y="91428"/>
                      <a:pt x="225978" y="95370"/>
                      <a:pt x="225978" y="98954"/>
                    </a:cubicBezTo>
                    <a:lnTo>
                      <a:pt x="224836" y="599542"/>
                    </a:lnTo>
                    <a:cubicBezTo>
                      <a:pt x="224836" y="603117"/>
                      <a:pt x="221915" y="606016"/>
                      <a:pt x="218312" y="606016"/>
                    </a:cubicBezTo>
                    <a:lnTo>
                      <a:pt x="6553" y="491041"/>
                    </a:lnTo>
                    <a:cubicBezTo>
                      <a:pt x="3135" y="489111"/>
                      <a:pt x="0" y="488143"/>
                      <a:pt x="0" y="484567"/>
                    </a:cubicBezTo>
                    <a:lnTo>
                      <a:pt x="0" y="6474"/>
                    </a:lnTo>
                    <a:cubicBezTo>
                      <a:pt x="0" y="2898"/>
                      <a:pt x="2921" y="0"/>
                      <a:pt x="652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7600" cap="flat">
                <a:solidFill>
                  <a:srgbClr val="F6F6F6"/>
                </a:solidFill>
                <a:miter/>
              </a:ln>
            </p:spPr>
          </p:sp>
          <p:sp>
            <p:nvSpPr>
              <p:cNvPr id="2311" name="Forme libre : forme 2310">
                <a:extLst>
                  <a:ext uri="{FF2B5EF4-FFF2-40B4-BE49-F238E27FC236}">
                    <a16:creationId xmlns:a16="http://schemas.microsoft.com/office/drawing/2014/main" id="{803CB1AD-367E-031B-2BEA-B53C8935B1FE}"/>
                  </a:ext>
                </a:extLst>
              </p:cNvPr>
              <p:cNvSpPr/>
              <p:nvPr/>
            </p:nvSpPr>
            <p:spPr>
              <a:xfrm>
                <a:off x="5873914" y="2608650"/>
                <a:ext cx="355264" cy="170537"/>
              </a:xfrm>
              <a:custGeom>
                <a:avLst/>
                <a:gdLst/>
                <a:ahLst/>
                <a:cxnLst/>
                <a:rect l="l" t="t" r="r" b="b"/>
                <a:pathLst>
                  <a:path w="355264" h="170537" stroke="0">
                    <a:moveTo>
                      <a:pt x="347472" y="0"/>
                    </a:moveTo>
                    <a:cubicBezTo>
                      <a:pt x="347472" y="0"/>
                      <a:pt x="355264" y="949"/>
                      <a:pt x="355264" y="8173"/>
                    </a:cubicBezTo>
                    <a:cubicBezTo>
                      <a:pt x="355264" y="8173"/>
                      <a:pt x="6911" y="170537"/>
                      <a:pt x="6911" y="170537"/>
                    </a:cubicBezTo>
                    <a:cubicBezTo>
                      <a:pt x="6911" y="170537"/>
                      <a:pt x="7542" y="165732"/>
                      <a:pt x="0" y="162270"/>
                    </a:cubicBezTo>
                    <a:lnTo>
                      <a:pt x="347472" y="0"/>
                    </a:lnTo>
                    <a:close/>
                  </a:path>
                  <a:path w="355264" h="170537" fill="none">
                    <a:moveTo>
                      <a:pt x="347472" y="0"/>
                    </a:moveTo>
                    <a:cubicBezTo>
                      <a:pt x="347472" y="0"/>
                      <a:pt x="355264" y="949"/>
                      <a:pt x="355264" y="8173"/>
                    </a:cubicBezTo>
                    <a:cubicBezTo>
                      <a:pt x="355264" y="8173"/>
                      <a:pt x="6911" y="170537"/>
                      <a:pt x="6911" y="170537"/>
                    </a:cubicBezTo>
                    <a:cubicBezTo>
                      <a:pt x="6911" y="170537"/>
                      <a:pt x="7542" y="165732"/>
                      <a:pt x="0" y="162270"/>
                    </a:cubicBezTo>
                    <a:lnTo>
                      <a:pt x="347472" y="0"/>
                    </a:lnTo>
                    <a:close/>
                  </a:path>
                </a:pathLst>
              </a:custGeom>
              <a:solidFill>
                <a:srgbClr val="CDCFD6"/>
              </a:solidFill>
              <a:ln w="3800" cap="flat">
                <a:solidFill>
                  <a:srgbClr val="C5C7CD"/>
                </a:solidFill>
                <a:miter/>
              </a:ln>
            </p:spPr>
          </p:sp>
          <p:sp>
            <p:nvSpPr>
              <p:cNvPr id="2312" name="Forme libre : forme 2311">
                <a:extLst>
                  <a:ext uri="{FF2B5EF4-FFF2-40B4-BE49-F238E27FC236}">
                    <a16:creationId xmlns:a16="http://schemas.microsoft.com/office/drawing/2014/main" id="{0F3CDA5D-C2CA-5A7D-D447-B81C7674D2C1}"/>
                  </a:ext>
                </a:extLst>
              </p:cNvPr>
              <p:cNvSpPr/>
              <p:nvPr/>
            </p:nvSpPr>
            <p:spPr>
              <a:xfrm>
                <a:off x="5873914" y="2573505"/>
                <a:ext cx="347471" cy="197573"/>
              </a:xfrm>
              <a:custGeom>
                <a:avLst/>
                <a:gdLst/>
                <a:ahLst/>
                <a:cxnLst/>
                <a:rect l="l" t="t" r="r" b="b"/>
                <a:pathLst>
                  <a:path w="347471" h="197573" stroke="0">
                    <a:moveTo>
                      <a:pt x="225309" y="59805"/>
                    </a:moveTo>
                    <a:cubicBezTo>
                      <a:pt x="259986" y="22120"/>
                      <a:pt x="238519" y="0"/>
                      <a:pt x="238519" y="0"/>
                    </a:cubicBezTo>
                    <a:lnTo>
                      <a:pt x="347471" y="35145"/>
                    </a:lnTo>
                    <a:lnTo>
                      <a:pt x="0" y="197573"/>
                    </a:lnTo>
                    <a:cubicBezTo>
                      <a:pt x="0" y="197573"/>
                      <a:pt x="190632" y="97490"/>
                      <a:pt x="225309" y="59805"/>
                    </a:cubicBezTo>
                    <a:close/>
                  </a:path>
                  <a:path w="347471" h="197573" fill="none">
                    <a:moveTo>
                      <a:pt x="225309" y="59805"/>
                    </a:moveTo>
                    <a:cubicBezTo>
                      <a:pt x="259986" y="22120"/>
                      <a:pt x="238519" y="0"/>
                      <a:pt x="238519" y="0"/>
                    </a:cubicBezTo>
                    <a:lnTo>
                      <a:pt x="347471" y="35145"/>
                    </a:lnTo>
                    <a:lnTo>
                      <a:pt x="0" y="197573"/>
                    </a:lnTo>
                    <a:cubicBezTo>
                      <a:pt x="0" y="197573"/>
                      <a:pt x="190632" y="97490"/>
                      <a:pt x="225309" y="59805"/>
                    </a:cubicBezTo>
                    <a:close/>
                  </a:path>
                </a:pathLst>
              </a:custGeom>
              <a:solidFill>
                <a:srgbClr val="FFFFFF">
                  <a:alpha val="15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313" name="Forme libre : forme 2312">
                <a:extLst>
                  <a:ext uri="{FF2B5EF4-FFF2-40B4-BE49-F238E27FC236}">
                    <a16:creationId xmlns:a16="http://schemas.microsoft.com/office/drawing/2014/main" id="{5DFB809E-9019-8191-5614-5D7CCB477202}"/>
                  </a:ext>
                </a:extLst>
              </p:cNvPr>
              <p:cNvSpPr/>
              <p:nvPr/>
            </p:nvSpPr>
            <p:spPr>
              <a:xfrm>
                <a:off x="5658592" y="2687168"/>
                <a:ext cx="218169" cy="592962"/>
              </a:xfrm>
              <a:custGeom>
                <a:avLst/>
                <a:gdLst/>
                <a:ahLst/>
                <a:cxnLst/>
                <a:rect l="l" t="t" r="r" b="b"/>
                <a:pathLst>
                  <a:path w="218169" h="592962" stroke="0">
                    <a:moveTo>
                      <a:pt x="6299" y="0"/>
                    </a:moveTo>
                    <a:lnTo>
                      <a:pt x="211651" y="86816"/>
                    </a:lnTo>
                    <a:cubicBezTo>
                      <a:pt x="215031" y="88268"/>
                      <a:pt x="218169" y="92075"/>
                      <a:pt x="218169" y="95534"/>
                    </a:cubicBezTo>
                    <a:lnTo>
                      <a:pt x="217067" y="586712"/>
                    </a:lnTo>
                    <a:cubicBezTo>
                      <a:pt x="217067" y="590164"/>
                      <a:pt x="214246" y="592962"/>
                      <a:pt x="210768" y="592962"/>
                    </a:cubicBezTo>
                    <a:lnTo>
                      <a:pt x="6327" y="481961"/>
                    </a:lnTo>
                    <a:cubicBezTo>
                      <a:pt x="3027" y="480097"/>
                      <a:pt x="0" y="479162"/>
                      <a:pt x="0" y="475711"/>
                    </a:cubicBezTo>
                    <a:lnTo>
                      <a:pt x="0" y="6250"/>
                    </a:lnTo>
                    <a:cubicBezTo>
                      <a:pt x="0" y="2798"/>
                      <a:pt x="2820" y="0"/>
                      <a:pt x="6299" y="0"/>
                    </a:cubicBezTo>
                    <a:close/>
                  </a:path>
                  <a:path w="218169" h="592962" fill="none">
                    <a:moveTo>
                      <a:pt x="6299" y="0"/>
                    </a:moveTo>
                    <a:lnTo>
                      <a:pt x="211651" y="86816"/>
                    </a:lnTo>
                    <a:cubicBezTo>
                      <a:pt x="215031" y="88268"/>
                      <a:pt x="218169" y="92075"/>
                      <a:pt x="218169" y="95534"/>
                    </a:cubicBezTo>
                    <a:lnTo>
                      <a:pt x="217067" y="586712"/>
                    </a:lnTo>
                    <a:cubicBezTo>
                      <a:pt x="217067" y="590164"/>
                      <a:pt x="214246" y="592962"/>
                      <a:pt x="210768" y="592962"/>
                    </a:cubicBezTo>
                    <a:lnTo>
                      <a:pt x="6327" y="481961"/>
                    </a:lnTo>
                    <a:cubicBezTo>
                      <a:pt x="3027" y="480097"/>
                      <a:pt x="0" y="479162"/>
                      <a:pt x="0" y="475711"/>
                    </a:cubicBezTo>
                    <a:lnTo>
                      <a:pt x="0" y="6250"/>
                    </a:lnTo>
                    <a:cubicBezTo>
                      <a:pt x="0" y="2798"/>
                      <a:pt x="2820" y="0"/>
                      <a:pt x="6299" y="0"/>
                    </a:cubicBez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314" name="Forme libre : forme 2313">
                <a:extLst>
                  <a:ext uri="{FF2B5EF4-FFF2-40B4-BE49-F238E27FC236}">
                    <a16:creationId xmlns:a16="http://schemas.microsoft.com/office/drawing/2014/main" id="{F0ED7DDF-A5C2-108B-1E8D-B347003E5573}"/>
                  </a:ext>
                </a:extLst>
              </p:cNvPr>
              <p:cNvSpPr/>
              <p:nvPr/>
            </p:nvSpPr>
            <p:spPr>
              <a:xfrm>
                <a:off x="5875160" y="2608650"/>
                <a:ext cx="353952" cy="677787"/>
              </a:xfrm>
              <a:custGeom>
                <a:avLst/>
                <a:gdLst/>
                <a:ahLst/>
                <a:cxnLst/>
                <a:rect l="l" t="t" r="r" b="b"/>
                <a:pathLst>
                  <a:path w="353952" h="677787" stroke="0">
                    <a:moveTo>
                      <a:pt x="255664" y="396068"/>
                    </a:moveTo>
                    <a:cubicBezTo>
                      <a:pt x="332242" y="241230"/>
                      <a:pt x="346160" y="0"/>
                      <a:pt x="346160" y="0"/>
                    </a:cubicBezTo>
                    <a:cubicBezTo>
                      <a:pt x="352371" y="1004"/>
                      <a:pt x="353952" y="5305"/>
                      <a:pt x="353952" y="8173"/>
                    </a:cubicBezTo>
                    <a:lnTo>
                      <a:pt x="353952" y="483797"/>
                    </a:lnTo>
                    <a:cubicBezTo>
                      <a:pt x="353952" y="488646"/>
                      <a:pt x="352934" y="489938"/>
                      <a:pt x="346708" y="493248"/>
                    </a:cubicBezTo>
                    <a:lnTo>
                      <a:pt x="0" y="677787"/>
                    </a:lnTo>
                    <a:cubicBezTo>
                      <a:pt x="-5750" y="677787"/>
                      <a:pt x="179085" y="550906"/>
                      <a:pt x="255664" y="396068"/>
                    </a:cubicBezTo>
                    <a:close/>
                  </a:path>
                  <a:path w="353952" h="677787" fill="none">
                    <a:moveTo>
                      <a:pt x="255664" y="396068"/>
                    </a:moveTo>
                    <a:cubicBezTo>
                      <a:pt x="332242" y="241230"/>
                      <a:pt x="346160" y="0"/>
                      <a:pt x="346160" y="0"/>
                    </a:cubicBezTo>
                    <a:cubicBezTo>
                      <a:pt x="352371" y="1004"/>
                      <a:pt x="353952" y="5305"/>
                      <a:pt x="353952" y="8173"/>
                    </a:cubicBezTo>
                    <a:lnTo>
                      <a:pt x="353952" y="483797"/>
                    </a:lnTo>
                    <a:cubicBezTo>
                      <a:pt x="353952" y="488646"/>
                      <a:pt x="352934" y="489938"/>
                      <a:pt x="346708" y="493248"/>
                    </a:cubicBezTo>
                    <a:lnTo>
                      <a:pt x="0" y="677787"/>
                    </a:lnTo>
                    <a:cubicBezTo>
                      <a:pt x="-5750" y="677787"/>
                      <a:pt x="179085" y="550906"/>
                      <a:pt x="255664" y="396068"/>
                    </a:cubicBezTo>
                    <a:close/>
                  </a:path>
                </a:pathLst>
              </a:custGeom>
              <a:solidFill>
                <a:srgbClr val="B2B3B9">
                  <a:alpha val="62000"/>
                </a:srgbClr>
              </a:solidFill>
              <a:ln w="3800" cap="flat">
                <a:noFill/>
                <a:miter/>
              </a:ln>
            </p:spPr>
          </p:sp>
          <p:sp>
            <p:nvSpPr>
              <p:cNvPr id="2315" name="Forme libre : forme 2314">
                <a:extLst>
                  <a:ext uri="{FF2B5EF4-FFF2-40B4-BE49-F238E27FC236}">
                    <a16:creationId xmlns:a16="http://schemas.microsoft.com/office/drawing/2014/main" id="{79A611E0-113A-1EBE-F4A7-9A1B2BDD1B15}"/>
                  </a:ext>
                </a:extLst>
              </p:cNvPr>
              <p:cNvSpPr/>
              <p:nvPr/>
            </p:nvSpPr>
            <p:spPr>
              <a:xfrm>
                <a:off x="5821647" y="2752264"/>
                <a:ext cx="30514" cy="523302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523302" stroke="0">
                    <a:moveTo>
                      <a:pt x="30514" y="11603"/>
                    </a:moveTo>
                    <a:lnTo>
                      <a:pt x="30514" y="523302"/>
                    </a:lnTo>
                    <a:lnTo>
                      <a:pt x="0" y="507187"/>
                    </a:lnTo>
                    <a:lnTo>
                      <a:pt x="0" y="0"/>
                    </a:lnTo>
                    <a:lnTo>
                      <a:pt x="30514" y="11603"/>
                    </a:lnTo>
                    <a:close/>
                  </a:path>
                  <a:path w="30514" h="523302" fill="none">
                    <a:moveTo>
                      <a:pt x="30514" y="11603"/>
                    </a:moveTo>
                    <a:lnTo>
                      <a:pt x="30514" y="523302"/>
                    </a:lnTo>
                    <a:lnTo>
                      <a:pt x="0" y="507187"/>
                    </a:lnTo>
                    <a:lnTo>
                      <a:pt x="0" y="0"/>
                    </a:lnTo>
                    <a:lnTo>
                      <a:pt x="30514" y="11603"/>
                    </a:lnTo>
                    <a:close/>
                  </a:path>
                </a:pathLst>
              </a:custGeom>
              <a:solidFill>
                <a:srgbClr val="B9BCC1"/>
              </a:solidFill>
              <a:ln w="3800" cap="flat">
                <a:solidFill>
                  <a:srgbClr val="B9BCC1"/>
                </a:solidFill>
                <a:miter/>
              </a:ln>
            </p:spPr>
          </p:sp>
          <p:sp>
            <p:nvSpPr>
              <p:cNvPr id="2316" name="Forme libre : forme 2315">
                <a:extLst>
                  <a:ext uri="{FF2B5EF4-FFF2-40B4-BE49-F238E27FC236}">
                    <a16:creationId xmlns:a16="http://schemas.microsoft.com/office/drawing/2014/main" id="{6341DC71-35D1-7B83-AA6F-76AE69EF064E}"/>
                  </a:ext>
                </a:extLst>
              </p:cNvPr>
              <p:cNvSpPr/>
              <p:nvPr/>
            </p:nvSpPr>
            <p:spPr>
              <a:xfrm>
                <a:off x="5672267" y="2694639"/>
                <a:ext cx="179894" cy="580926"/>
              </a:xfrm>
              <a:custGeom>
                <a:avLst/>
                <a:gdLst/>
                <a:ahLst/>
                <a:cxnLst/>
                <a:rect l="l" t="t" r="r" b="b"/>
                <a:pathLst>
                  <a:path w="179894" h="580926" stroke="0">
                    <a:moveTo>
                      <a:pt x="161697" y="88136"/>
                    </a:moveTo>
                    <a:cubicBezTo>
                      <a:pt x="161697" y="88136"/>
                      <a:pt x="164522" y="68743"/>
                      <a:pt x="178432" y="69227"/>
                    </a:cubicBezTo>
                    <a:cubicBezTo>
                      <a:pt x="178432" y="69227"/>
                      <a:pt x="16103" y="0"/>
                      <a:pt x="16103" y="0"/>
                    </a:cubicBezTo>
                    <a:cubicBezTo>
                      <a:pt x="2013" y="2920"/>
                      <a:pt x="0" y="17567"/>
                      <a:pt x="0" y="17567"/>
                    </a:cubicBezTo>
                    <a:cubicBezTo>
                      <a:pt x="0" y="17567"/>
                      <a:pt x="989" y="470581"/>
                      <a:pt x="989" y="469081"/>
                    </a:cubicBezTo>
                    <a:cubicBezTo>
                      <a:pt x="0" y="481730"/>
                      <a:pt x="15559" y="491978"/>
                      <a:pt x="15559" y="491978"/>
                    </a:cubicBezTo>
                    <a:lnTo>
                      <a:pt x="179894" y="580926"/>
                    </a:lnTo>
                    <a:cubicBezTo>
                      <a:pt x="179894" y="580926"/>
                      <a:pt x="167035" y="575299"/>
                      <a:pt x="162338" y="561984"/>
                    </a:cubicBezTo>
                    <a:lnTo>
                      <a:pt x="161697" y="88136"/>
                    </a:lnTo>
                    <a:close/>
                  </a:path>
                  <a:path w="179894" h="580926" fill="none">
                    <a:moveTo>
                      <a:pt x="161697" y="88136"/>
                    </a:moveTo>
                    <a:cubicBezTo>
                      <a:pt x="161697" y="88136"/>
                      <a:pt x="164522" y="68743"/>
                      <a:pt x="178432" y="69227"/>
                    </a:cubicBezTo>
                    <a:cubicBezTo>
                      <a:pt x="178432" y="69227"/>
                      <a:pt x="16103" y="0"/>
                      <a:pt x="16103" y="0"/>
                    </a:cubicBezTo>
                    <a:cubicBezTo>
                      <a:pt x="2013" y="2920"/>
                      <a:pt x="0" y="17567"/>
                      <a:pt x="0" y="17567"/>
                    </a:cubicBezTo>
                    <a:cubicBezTo>
                      <a:pt x="0" y="17567"/>
                      <a:pt x="989" y="470581"/>
                      <a:pt x="989" y="469081"/>
                    </a:cubicBezTo>
                    <a:cubicBezTo>
                      <a:pt x="0" y="481730"/>
                      <a:pt x="15559" y="491978"/>
                      <a:pt x="15559" y="491978"/>
                    </a:cubicBezTo>
                    <a:lnTo>
                      <a:pt x="179894" y="580926"/>
                    </a:lnTo>
                    <a:cubicBezTo>
                      <a:pt x="179894" y="580926"/>
                      <a:pt x="167035" y="575299"/>
                      <a:pt x="162338" y="561984"/>
                    </a:cubicBezTo>
                    <a:lnTo>
                      <a:pt x="161697" y="88136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317" name="Forme libre : forme 2316">
                <a:extLst>
                  <a:ext uri="{FF2B5EF4-FFF2-40B4-BE49-F238E27FC236}">
                    <a16:creationId xmlns:a16="http://schemas.microsoft.com/office/drawing/2014/main" id="{5C853831-ED85-E60A-62DC-3282E9532AEA}"/>
                  </a:ext>
                </a:extLst>
              </p:cNvPr>
              <p:cNvSpPr/>
              <p:nvPr/>
            </p:nvSpPr>
            <p:spPr>
              <a:xfrm>
                <a:off x="5672267" y="2694508"/>
                <a:ext cx="178433" cy="88267"/>
              </a:xfrm>
              <a:custGeom>
                <a:avLst/>
                <a:gdLst/>
                <a:ahLst/>
                <a:cxnLst/>
                <a:rect l="l" t="t" r="r" b="b"/>
                <a:pathLst>
                  <a:path w="178433" h="88267" stroke="0">
                    <a:moveTo>
                      <a:pt x="161698" y="88267"/>
                    </a:moveTo>
                    <a:cubicBezTo>
                      <a:pt x="161698" y="88267"/>
                      <a:pt x="164522" y="68874"/>
                      <a:pt x="178433" y="69359"/>
                    </a:cubicBezTo>
                    <a:cubicBezTo>
                      <a:pt x="178433" y="69359"/>
                      <a:pt x="16103" y="0"/>
                      <a:pt x="16103" y="0"/>
                    </a:cubicBezTo>
                    <a:cubicBezTo>
                      <a:pt x="0" y="3717"/>
                      <a:pt x="0" y="17698"/>
                      <a:pt x="0" y="17698"/>
                    </a:cubicBezTo>
                    <a:lnTo>
                      <a:pt x="161698" y="88267"/>
                    </a:lnTo>
                    <a:close/>
                  </a:path>
                  <a:path w="178433" h="88267" fill="none">
                    <a:moveTo>
                      <a:pt x="161698" y="88267"/>
                    </a:moveTo>
                    <a:cubicBezTo>
                      <a:pt x="161698" y="88267"/>
                      <a:pt x="164522" y="68874"/>
                      <a:pt x="178433" y="69359"/>
                    </a:cubicBezTo>
                    <a:cubicBezTo>
                      <a:pt x="178433" y="69359"/>
                      <a:pt x="16103" y="0"/>
                      <a:pt x="16103" y="0"/>
                    </a:cubicBezTo>
                    <a:cubicBezTo>
                      <a:pt x="0" y="3717"/>
                      <a:pt x="0" y="17698"/>
                      <a:pt x="0" y="17698"/>
                    </a:cubicBezTo>
                    <a:lnTo>
                      <a:pt x="161698" y="88267"/>
                    </a:lnTo>
                    <a:close/>
                  </a:path>
                </a:pathLst>
              </a:custGeom>
              <a:solidFill>
                <a:srgbClr val="FFFFFF">
                  <a:alpha val="5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318" name="Forme libre : forme 2317">
                <a:extLst>
                  <a:ext uri="{FF2B5EF4-FFF2-40B4-BE49-F238E27FC236}">
                    <a16:creationId xmlns:a16="http://schemas.microsoft.com/office/drawing/2014/main" id="{1A064AE8-4C5B-8697-4E69-103C6B594243}"/>
                  </a:ext>
                </a:extLst>
              </p:cNvPr>
              <p:cNvSpPr/>
              <p:nvPr/>
            </p:nvSpPr>
            <p:spPr>
              <a:xfrm>
                <a:off x="5686409" y="2740981"/>
                <a:ext cx="130031" cy="248538"/>
              </a:xfrm>
              <a:custGeom>
                <a:avLst/>
                <a:gdLst/>
                <a:ahLst/>
                <a:cxnLst/>
                <a:rect l="l" t="t" r="r" b="b"/>
                <a:pathLst>
                  <a:path w="130031" h="248538" stroke="0">
                    <a:moveTo>
                      <a:pt x="0" y="0"/>
                    </a:moveTo>
                    <a:lnTo>
                      <a:pt x="130031" y="55510"/>
                    </a:lnTo>
                    <a:lnTo>
                      <a:pt x="129783" y="248538"/>
                    </a:lnTo>
                    <a:lnTo>
                      <a:pt x="0" y="193028"/>
                    </a:lnTo>
                    <a:lnTo>
                      <a:pt x="0" y="0"/>
                    </a:lnTo>
                    <a:close/>
                  </a:path>
                  <a:path w="130031" h="248538" fill="none">
                    <a:moveTo>
                      <a:pt x="0" y="0"/>
                    </a:moveTo>
                    <a:lnTo>
                      <a:pt x="130031" y="55510"/>
                    </a:lnTo>
                    <a:lnTo>
                      <a:pt x="129783" y="248538"/>
                    </a:lnTo>
                    <a:lnTo>
                      <a:pt x="0" y="193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319" name="Forme libre : forme 2318">
                <a:extLst>
                  <a:ext uri="{FF2B5EF4-FFF2-40B4-BE49-F238E27FC236}">
                    <a16:creationId xmlns:a16="http://schemas.microsoft.com/office/drawing/2014/main" id="{7BC6930E-16FC-53A3-11BF-ED4B2E295212}"/>
                  </a:ext>
                </a:extLst>
              </p:cNvPr>
              <p:cNvSpPr/>
              <p:nvPr/>
            </p:nvSpPr>
            <p:spPr>
              <a:xfrm>
                <a:off x="5697467" y="2974006"/>
                <a:ext cx="107915" cy="92590"/>
              </a:xfrm>
              <a:custGeom>
                <a:avLst/>
                <a:gdLst/>
                <a:ahLst/>
                <a:cxnLst/>
                <a:rect l="l" t="t" r="r" b="b"/>
                <a:pathLst>
                  <a:path w="107915" h="92590" stroke="0">
                    <a:moveTo>
                      <a:pt x="0" y="0"/>
                    </a:moveTo>
                    <a:lnTo>
                      <a:pt x="107915" y="46069"/>
                    </a:lnTo>
                    <a:lnTo>
                      <a:pt x="106967" y="92590"/>
                    </a:lnTo>
                    <a:lnTo>
                      <a:pt x="0" y="41101"/>
                    </a:lnTo>
                    <a:lnTo>
                      <a:pt x="0" y="0"/>
                    </a:lnTo>
                    <a:close/>
                  </a:path>
                  <a:path w="107915" h="92590" fill="none">
                    <a:moveTo>
                      <a:pt x="0" y="0"/>
                    </a:moveTo>
                    <a:lnTo>
                      <a:pt x="107915" y="46069"/>
                    </a:lnTo>
                    <a:lnTo>
                      <a:pt x="106967" y="92590"/>
                    </a:lnTo>
                    <a:lnTo>
                      <a:pt x="0" y="41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320" name="Forme libre : forme 2319">
                <a:extLst>
                  <a:ext uri="{FF2B5EF4-FFF2-40B4-BE49-F238E27FC236}">
                    <a16:creationId xmlns:a16="http://schemas.microsoft.com/office/drawing/2014/main" id="{8757058E-9766-0336-3B95-01AB9E58FB0D}"/>
                  </a:ext>
                </a:extLst>
              </p:cNvPr>
              <p:cNvSpPr/>
              <p:nvPr/>
            </p:nvSpPr>
            <p:spPr>
              <a:xfrm>
                <a:off x="5672971" y="3165717"/>
                <a:ext cx="179189" cy="109848"/>
              </a:xfrm>
              <a:custGeom>
                <a:avLst/>
                <a:gdLst/>
                <a:ahLst/>
                <a:cxnLst/>
                <a:rect l="l" t="t" r="r" b="b"/>
                <a:pathLst>
                  <a:path w="179189" h="109848" stroke="0">
                    <a:moveTo>
                      <a:pt x="0" y="0"/>
                    </a:moveTo>
                    <a:cubicBezTo>
                      <a:pt x="0" y="10652"/>
                      <a:pt x="5415" y="14646"/>
                      <a:pt x="5415" y="14646"/>
                    </a:cubicBezTo>
                    <a:lnTo>
                      <a:pt x="179189" y="109848"/>
                    </a:lnTo>
                    <a:cubicBezTo>
                      <a:pt x="179189" y="109848"/>
                      <a:pt x="164429" y="100528"/>
                      <a:pt x="161745" y="88544"/>
                    </a:cubicBezTo>
                    <a:lnTo>
                      <a:pt x="0" y="0"/>
                    </a:lnTo>
                    <a:close/>
                  </a:path>
                  <a:path w="179189" h="109848" fill="none">
                    <a:moveTo>
                      <a:pt x="0" y="0"/>
                    </a:moveTo>
                    <a:cubicBezTo>
                      <a:pt x="0" y="10652"/>
                      <a:pt x="5415" y="14646"/>
                      <a:pt x="5415" y="14646"/>
                    </a:cubicBezTo>
                    <a:lnTo>
                      <a:pt x="179189" y="109848"/>
                    </a:lnTo>
                    <a:cubicBezTo>
                      <a:pt x="179189" y="109848"/>
                      <a:pt x="164429" y="100528"/>
                      <a:pt x="161745" y="8854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AFB3">
                  <a:alpha val="29000"/>
                </a:srgbClr>
              </a:solidFill>
              <a:ln w="3800" cap="flat">
                <a:solidFill>
                  <a:srgbClr val="CACCD2"/>
                </a:solidFill>
                <a:miter/>
              </a:ln>
            </p:spPr>
          </p:sp>
          <p:sp>
            <p:nvSpPr>
              <p:cNvPr id="2321" name="Forme libre : forme 2320">
                <a:extLst>
                  <a:ext uri="{FF2B5EF4-FFF2-40B4-BE49-F238E27FC236}">
                    <a16:creationId xmlns:a16="http://schemas.microsoft.com/office/drawing/2014/main" id="{8BE568FF-ECEA-EA04-9A01-6FBC2BF1F85B}"/>
                  </a:ext>
                </a:extLst>
              </p:cNvPr>
              <p:cNvSpPr/>
              <p:nvPr/>
            </p:nvSpPr>
            <p:spPr>
              <a:xfrm>
                <a:off x="5697163" y="3155066"/>
                <a:ext cx="108859" cy="95771"/>
              </a:xfrm>
              <a:custGeom>
                <a:avLst/>
                <a:gdLst/>
                <a:ahLst/>
                <a:cxnLst/>
                <a:rect l="l" t="t" r="r" b="b"/>
                <a:pathLst>
                  <a:path w="108859" h="95771" stroke="0">
                    <a:moveTo>
                      <a:pt x="97792" y="53851"/>
                    </a:moveTo>
                    <a:lnTo>
                      <a:pt x="0" y="0"/>
                    </a:lnTo>
                    <a:lnTo>
                      <a:pt x="0" y="27882"/>
                    </a:lnTo>
                    <a:cubicBezTo>
                      <a:pt x="0" y="35560"/>
                      <a:pt x="9108" y="41781"/>
                      <a:pt x="9108" y="41781"/>
                    </a:cubicBezTo>
                    <a:lnTo>
                      <a:pt x="108859" y="95771"/>
                    </a:lnTo>
                    <a:cubicBezTo>
                      <a:pt x="108859" y="95771"/>
                      <a:pt x="101053" y="92356"/>
                      <a:pt x="98203" y="84274"/>
                    </a:cubicBezTo>
                    <a:lnTo>
                      <a:pt x="97792" y="53851"/>
                    </a:lnTo>
                    <a:close/>
                  </a:path>
                  <a:path w="108859" h="95771" fill="none">
                    <a:moveTo>
                      <a:pt x="97792" y="53851"/>
                    </a:moveTo>
                    <a:lnTo>
                      <a:pt x="0" y="0"/>
                    </a:lnTo>
                    <a:lnTo>
                      <a:pt x="0" y="27882"/>
                    </a:lnTo>
                    <a:cubicBezTo>
                      <a:pt x="0" y="35560"/>
                      <a:pt x="9108" y="41781"/>
                      <a:pt x="9108" y="41781"/>
                    </a:cubicBezTo>
                    <a:lnTo>
                      <a:pt x="108859" y="95771"/>
                    </a:lnTo>
                    <a:cubicBezTo>
                      <a:pt x="108859" y="95771"/>
                      <a:pt x="101053" y="92356"/>
                      <a:pt x="98203" y="84274"/>
                    </a:cubicBezTo>
                    <a:lnTo>
                      <a:pt x="97792" y="53851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sp>
            <p:nvSpPr>
              <p:cNvPr id="2322" name="Forme libre : forme 2321">
                <a:extLst>
                  <a:ext uri="{FF2B5EF4-FFF2-40B4-BE49-F238E27FC236}">
                    <a16:creationId xmlns:a16="http://schemas.microsoft.com/office/drawing/2014/main" id="{30C0F923-CAC0-4F4F-8A53-4A26E544974F}"/>
                  </a:ext>
                </a:extLst>
              </p:cNvPr>
              <p:cNvSpPr/>
              <p:nvPr/>
            </p:nvSpPr>
            <p:spPr>
              <a:xfrm>
                <a:off x="5690895" y="2749556"/>
                <a:ext cx="121059" cy="231389"/>
              </a:xfrm>
              <a:custGeom>
                <a:avLst/>
                <a:gdLst/>
                <a:ahLst/>
                <a:cxnLst/>
                <a:rect l="l" t="t" r="r" b="b"/>
                <a:pathLst>
                  <a:path w="121059" h="231389" stroke="0">
                    <a:moveTo>
                      <a:pt x="0" y="0"/>
                    </a:moveTo>
                    <a:lnTo>
                      <a:pt x="121059" y="51680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  <a:path w="121059" h="231389" fill="none">
                    <a:moveTo>
                      <a:pt x="0" y="0"/>
                    </a:moveTo>
                    <a:lnTo>
                      <a:pt x="121059" y="51680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sp>
            <p:nvSpPr>
              <p:cNvPr id="2323" name="Forme libre : forme 2322">
                <a:extLst>
                  <a:ext uri="{FF2B5EF4-FFF2-40B4-BE49-F238E27FC236}">
                    <a16:creationId xmlns:a16="http://schemas.microsoft.com/office/drawing/2014/main" id="{7CA27F77-C432-A5F7-DD79-6619BD3A343D}"/>
                  </a:ext>
                </a:extLst>
              </p:cNvPr>
              <p:cNvSpPr/>
              <p:nvPr/>
            </p:nvSpPr>
            <p:spPr>
              <a:xfrm>
                <a:off x="5685898" y="2802229"/>
                <a:ext cx="130541" cy="60574"/>
              </a:xfrm>
              <a:custGeom>
                <a:avLst/>
                <a:gdLst/>
                <a:ahLst/>
                <a:cxnLst/>
                <a:rect l="l" t="t" r="r" b="b"/>
                <a:pathLst>
                  <a:path w="130541" h="60574" stroke="0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  <a:path w="130541" h="60574" fill="none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324" name="Forme libre : forme 2323">
                <a:extLst>
                  <a:ext uri="{FF2B5EF4-FFF2-40B4-BE49-F238E27FC236}">
                    <a16:creationId xmlns:a16="http://schemas.microsoft.com/office/drawing/2014/main" id="{2942E575-D06D-A705-0D9E-C77253D00FB5}"/>
                  </a:ext>
                </a:extLst>
              </p:cNvPr>
              <p:cNvSpPr/>
              <p:nvPr/>
            </p:nvSpPr>
            <p:spPr>
              <a:xfrm>
                <a:off x="5686408" y="2865268"/>
                <a:ext cx="130541" cy="60574"/>
              </a:xfrm>
              <a:custGeom>
                <a:avLst/>
                <a:gdLst/>
                <a:ahLst/>
                <a:cxnLst/>
                <a:rect l="l" t="t" r="r" b="b"/>
                <a:pathLst>
                  <a:path w="130541" h="60574" stroke="0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  <a:path w="130541" h="60574" fill="none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325" name="Forme libre : forme 2324">
                <a:extLst>
                  <a:ext uri="{FF2B5EF4-FFF2-40B4-BE49-F238E27FC236}">
                    <a16:creationId xmlns:a16="http://schemas.microsoft.com/office/drawing/2014/main" id="{CD691231-99FD-07DC-FC87-FD52E94D6056}"/>
                  </a:ext>
                </a:extLst>
              </p:cNvPr>
              <p:cNvSpPr/>
              <p:nvPr/>
            </p:nvSpPr>
            <p:spPr>
              <a:xfrm>
                <a:off x="5705329" y="2980752"/>
                <a:ext cx="92190" cy="79099"/>
              </a:xfrm>
              <a:custGeom>
                <a:avLst/>
                <a:gdLst/>
                <a:ahLst/>
                <a:cxnLst/>
                <a:rect l="l" t="t" r="r" b="b"/>
                <a:pathLst>
                  <a:path w="92190" h="79099" stroke="0">
                    <a:moveTo>
                      <a:pt x="0" y="0"/>
                    </a:moveTo>
                    <a:lnTo>
                      <a:pt x="92190" y="39356"/>
                    </a:lnTo>
                    <a:lnTo>
                      <a:pt x="91380" y="79099"/>
                    </a:lnTo>
                    <a:lnTo>
                      <a:pt x="0" y="35112"/>
                    </a:lnTo>
                    <a:lnTo>
                      <a:pt x="0" y="0"/>
                    </a:lnTo>
                    <a:close/>
                  </a:path>
                  <a:path w="92190" h="79099" fill="none">
                    <a:moveTo>
                      <a:pt x="0" y="0"/>
                    </a:moveTo>
                    <a:lnTo>
                      <a:pt x="92190" y="39356"/>
                    </a:lnTo>
                    <a:lnTo>
                      <a:pt x="91380" y="79099"/>
                    </a:lnTo>
                    <a:lnTo>
                      <a:pt x="0" y="35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grpSp>
            <p:nvGrpSpPr>
              <p:cNvPr id="2326" name="Groupe 2325">
                <a:extLst>
                  <a:ext uri="{FF2B5EF4-FFF2-40B4-BE49-F238E27FC236}">
                    <a16:creationId xmlns:a16="http://schemas.microsoft.com/office/drawing/2014/main" id="{301F9641-E7EC-BEE0-8248-61ED20DC2596}"/>
                  </a:ext>
                </a:extLst>
              </p:cNvPr>
              <p:cNvGrpSpPr/>
              <p:nvPr/>
            </p:nvGrpSpPr>
            <p:grpSpPr>
              <a:xfrm rot="-900000">
                <a:off x="5730426" y="3098119"/>
                <a:ext cx="32239" cy="43218"/>
                <a:chOff x="5730426" y="3098119"/>
                <a:chExt cx="32239" cy="43218"/>
              </a:xfrm>
            </p:grpSpPr>
            <p:sp>
              <p:nvSpPr>
                <p:cNvPr id="2329" name="Forme libre : forme 2328">
                  <a:extLst>
                    <a:ext uri="{FF2B5EF4-FFF2-40B4-BE49-F238E27FC236}">
                      <a16:creationId xmlns:a16="http://schemas.microsoft.com/office/drawing/2014/main" id="{15973E1E-22AD-3915-D7F7-9F5E15856981}"/>
                    </a:ext>
                  </a:extLst>
                </p:cNvPr>
                <p:cNvSpPr/>
                <p:nvPr/>
              </p:nvSpPr>
              <p:spPr>
                <a:xfrm>
                  <a:off x="5730426" y="3098119"/>
                  <a:ext cx="32239" cy="4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9" h="43218" stroke="0">
                      <a:moveTo>
                        <a:pt x="0" y="21609"/>
                      </a:moveTo>
                      <a:cubicBezTo>
                        <a:pt x="0" y="9664"/>
                        <a:pt x="7216" y="0"/>
                        <a:pt x="16120" y="0"/>
                      </a:cubicBezTo>
                      <a:cubicBezTo>
                        <a:pt x="25021" y="0"/>
                        <a:pt x="32239" y="9664"/>
                        <a:pt x="32239" y="21609"/>
                      </a:cubicBezTo>
                      <a:cubicBezTo>
                        <a:pt x="32239" y="33535"/>
                        <a:pt x="25021" y="43218"/>
                        <a:pt x="16120" y="43218"/>
                      </a:cubicBezTo>
                      <a:cubicBezTo>
                        <a:pt x="7216" y="43218"/>
                        <a:pt x="0" y="33535"/>
                        <a:pt x="0" y="21609"/>
                      </a:cubicBezTo>
                      <a:close/>
                    </a:path>
                    <a:path w="32239" h="43218" fill="none">
                      <a:moveTo>
                        <a:pt x="0" y="21609"/>
                      </a:moveTo>
                      <a:cubicBezTo>
                        <a:pt x="0" y="9664"/>
                        <a:pt x="7216" y="0"/>
                        <a:pt x="16120" y="0"/>
                      </a:cubicBezTo>
                      <a:cubicBezTo>
                        <a:pt x="25021" y="0"/>
                        <a:pt x="32239" y="9664"/>
                        <a:pt x="32239" y="21609"/>
                      </a:cubicBezTo>
                      <a:cubicBezTo>
                        <a:pt x="32239" y="33535"/>
                        <a:pt x="25021" y="43218"/>
                        <a:pt x="16120" y="43218"/>
                      </a:cubicBezTo>
                      <a:cubicBezTo>
                        <a:pt x="7216" y="43218"/>
                        <a:pt x="0" y="33535"/>
                        <a:pt x="0" y="21609"/>
                      </a:cubicBezTo>
                      <a:close/>
                    </a:path>
                  </a:pathLst>
                </a:custGeom>
                <a:solidFill>
                  <a:srgbClr val="2B81BA"/>
                </a:solidFill>
                <a:ln w="7600" cap="flat">
                  <a:solidFill>
                    <a:srgbClr val="2B81BA"/>
                  </a:solidFill>
                  <a:miter/>
                </a:ln>
              </p:spPr>
            </p:sp>
            <p:sp>
              <p:nvSpPr>
                <p:cNvPr id="2330" name="Forme libre : forme 2329">
                  <a:extLst>
                    <a:ext uri="{FF2B5EF4-FFF2-40B4-BE49-F238E27FC236}">
                      <a16:creationId xmlns:a16="http://schemas.microsoft.com/office/drawing/2014/main" id="{F484FC7E-B53D-E1EB-0799-0B30DD30BD2F}"/>
                    </a:ext>
                  </a:extLst>
                </p:cNvPr>
                <p:cNvSpPr/>
                <p:nvPr/>
              </p:nvSpPr>
              <p:spPr>
                <a:xfrm>
                  <a:off x="5731926" y="3098996"/>
                  <a:ext cx="29890" cy="41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0" h="41465" stroke="0">
                      <a:moveTo>
                        <a:pt x="0" y="20732"/>
                      </a:moveTo>
                      <a:cubicBezTo>
                        <a:pt x="0" y="9272"/>
                        <a:pt x="6690" y="0"/>
                        <a:pt x="14945" y="0"/>
                      </a:cubicBezTo>
                      <a:cubicBezTo>
                        <a:pt x="23197" y="0"/>
                        <a:pt x="29890" y="9272"/>
                        <a:pt x="29890" y="20732"/>
                      </a:cubicBezTo>
                      <a:cubicBezTo>
                        <a:pt x="29890" y="32174"/>
                        <a:pt x="23197" y="41465"/>
                        <a:pt x="14945" y="41465"/>
                      </a:cubicBezTo>
                      <a:cubicBezTo>
                        <a:pt x="6690" y="41465"/>
                        <a:pt x="0" y="32174"/>
                        <a:pt x="0" y="20732"/>
                      </a:cubicBezTo>
                      <a:close/>
                    </a:path>
                    <a:path w="29890" h="41465" fill="none">
                      <a:moveTo>
                        <a:pt x="0" y="20732"/>
                      </a:moveTo>
                      <a:cubicBezTo>
                        <a:pt x="0" y="9272"/>
                        <a:pt x="6690" y="0"/>
                        <a:pt x="14945" y="0"/>
                      </a:cubicBezTo>
                      <a:cubicBezTo>
                        <a:pt x="23197" y="0"/>
                        <a:pt x="29890" y="9272"/>
                        <a:pt x="29890" y="20732"/>
                      </a:cubicBezTo>
                      <a:cubicBezTo>
                        <a:pt x="29890" y="32174"/>
                        <a:pt x="23197" y="41465"/>
                        <a:pt x="14945" y="41465"/>
                      </a:cubicBezTo>
                      <a:cubicBezTo>
                        <a:pt x="6690" y="41465"/>
                        <a:pt x="0" y="32174"/>
                        <a:pt x="0" y="20732"/>
                      </a:cubicBezTo>
                      <a:close/>
                    </a:path>
                  </a:pathLst>
                </a:custGeom>
                <a:solidFill>
                  <a:srgbClr val="00AEEE"/>
                </a:solidFill>
                <a:ln w="7600" cap="flat">
                  <a:noFill/>
                  <a:miter/>
                </a:ln>
              </p:spPr>
            </p:sp>
            <p:sp>
              <p:nvSpPr>
                <p:cNvPr id="2331" name="Forme libre : forme 2330">
                  <a:extLst>
                    <a:ext uri="{FF2B5EF4-FFF2-40B4-BE49-F238E27FC236}">
                      <a16:creationId xmlns:a16="http://schemas.microsoft.com/office/drawing/2014/main" id="{0479F4D8-DFB5-35AE-DEC7-74C83F5822CF}"/>
                    </a:ext>
                  </a:extLst>
                </p:cNvPr>
                <p:cNvSpPr/>
                <p:nvPr/>
              </p:nvSpPr>
              <p:spPr>
                <a:xfrm>
                  <a:off x="5732631" y="3099981"/>
                  <a:ext cx="28478" cy="3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78" h="39495" stroke="0">
                      <a:moveTo>
                        <a:pt x="0" y="19748"/>
                      </a:moveTo>
                      <a:cubicBezTo>
                        <a:pt x="0" y="8832"/>
                        <a:pt x="6374" y="0"/>
                        <a:pt x="14239" y="0"/>
                      </a:cubicBezTo>
                      <a:cubicBezTo>
                        <a:pt x="22102" y="0"/>
                        <a:pt x="28478" y="8832"/>
                        <a:pt x="28478" y="19748"/>
                      </a:cubicBezTo>
                      <a:cubicBezTo>
                        <a:pt x="28478" y="30646"/>
                        <a:pt x="22102" y="39495"/>
                        <a:pt x="14239" y="39495"/>
                      </a:cubicBezTo>
                      <a:cubicBezTo>
                        <a:pt x="6374" y="39495"/>
                        <a:pt x="0" y="30646"/>
                        <a:pt x="0" y="19748"/>
                      </a:cubicBezTo>
                      <a:close/>
                    </a:path>
                    <a:path w="28478" h="39495" fill="none">
                      <a:moveTo>
                        <a:pt x="0" y="19748"/>
                      </a:moveTo>
                      <a:cubicBezTo>
                        <a:pt x="0" y="8832"/>
                        <a:pt x="6374" y="0"/>
                        <a:pt x="14239" y="0"/>
                      </a:cubicBezTo>
                      <a:cubicBezTo>
                        <a:pt x="22102" y="0"/>
                        <a:pt x="28478" y="8832"/>
                        <a:pt x="28478" y="19748"/>
                      </a:cubicBezTo>
                      <a:cubicBezTo>
                        <a:pt x="28478" y="30646"/>
                        <a:pt x="22102" y="39495"/>
                        <a:pt x="14239" y="39495"/>
                      </a:cubicBezTo>
                      <a:cubicBezTo>
                        <a:pt x="6374" y="39495"/>
                        <a:pt x="0" y="30646"/>
                        <a:pt x="0" y="19748"/>
                      </a:cubicBezTo>
                      <a:close/>
                    </a:path>
                  </a:pathLst>
                </a:custGeom>
                <a:solidFill>
                  <a:srgbClr val="5FB7F1"/>
                </a:solidFill>
                <a:ln w="7600" cap="flat">
                  <a:solidFill>
                    <a:srgbClr val="5FB7F1"/>
                  </a:solidFill>
                  <a:miter/>
                </a:ln>
              </p:spPr>
            </p:sp>
            <p:sp>
              <p:nvSpPr>
                <p:cNvPr id="2332" name="Forme libre : forme 2331">
                  <a:extLst>
                    <a:ext uri="{FF2B5EF4-FFF2-40B4-BE49-F238E27FC236}">
                      <a16:creationId xmlns:a16="http://schemas.microsoft.com/office/drawing/2014/main" id="{77A0D7DB-15BA-F097-EE61-06096A5C1EF9}"/>
                    </a:ext>
                  </a:extLst>
                </p:cNvPr>
                <p:cNvSpPr/>
                <p:nvPr/>
              </p:nvSpPr>
              <p:spPr>
                <a:xfrm>
                  <a:off x="5735765" y="3100507"/>
                  <a:ext cx="22210" cy="15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0" h="15565" stroke="0">
                      <a:moveTo>
                        <a:pt x="0" y="8721"/>
                      </a:moveTo>
                      <a:cubicBezTo>
                        <a:pt x="0" y="4933"/>
                        <a:pt x="4969" y="0"/>
                        <a:pt x="11105" y="0"/>
                      </a:cubicBezTo>
                      <a:cubicBezTo>
                        <a:pt x="17237" y="0"/>
                        <a:pt x="22210" y="4933"/>
                        <a:pt x="22210" y="8721"/>
                      </a:cubicBezTo>
                      <a:cubicBezTo>
                        <a:pt x="22210" y="12497"/>
                        <a:pt x="17237" y="15565"/>
                        <a:pt x="11105" y="15565"/>
                      </a:cubicBezTo>
                      <a:cubicBezTo>
                        <a:pt x="4969" y="15565"/>
                        <a:pt x="0" y="12497"/>
                        <a:pt x="0" y="8721"/>
                      </a:cubicBezTo>
                      <a:close/>
                    </a:path>
                    <a:path w="22210" h="15565" fill="none">
                      <a:moveTo>
                        <a:pt x="0" y="8721"/>
                      </a:moveTo>
                      <a:cubicBezTo>
                        <a:pt x="0" y="4933"/>
                        <a:pt x="4969" y="0"/>
                        <a:pt x="11105" y="0"/>
                      </a:cubicBezTo>
                      <a:cubicBezTo>
                        <a:pt x="17237" y="0"/>
                        <a:pt x="22210" y="4933"/>
                        <a:pt x="22210" y="8721"/>
                      </a:cubicBezTo>
                      <a:cubicBezTo>
                        <a:pt x="22210" y="12497"/>
                        <a:pt x="17237" y="15565"/>
                        <a:pt x="11105" y="15565"/>
                      </a:cubicBezTo>
                      <a:cubicBezTo>
                        <a:pt x="4969" y="15565"/>
                        <a:pt x="0" y="12497"/>
                        <a:pt x="0" y="872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333" name="Forme libre : forme 2332">
                  <a:extLst>
                    <a:ext uri="{FF2B5EF4-FFF2-40B4-BE49-F238E27FC236}">
                      <a16:creationId xmlns:a16="http://schemas.microsoft.com/office/drawing/2014/main" id="{BFCB38C3-1558-EE59-0B3E-4BDC96CAD840}"/>
                    </a:ext>
                  </a:extLst>
                </p:cNvPr>
                <p:cNvSpPr/>
                <p:nvPr/>
              </p:nvSpPr>
              <p:spPr>
                <a:xfrm>
                  <a:off x="5741246" y="3100509"/>
                  <a:ext cx="11248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8" h="7600" stroke="0">
                      <a:moveTo>
                        <a:pt x="0" y="3565"/>
                      </a:moveTo>
                      <a:cubicBezTo>
                        <a:pt x="0" y="1585"/>
                        <a:pt x="2515" y="0"/>
                        <a:pt x="5624" y="0"/>
                      </a:cubicBezTo>
                      <a:cubicBezTo>
                        <a:pt x="8729" y="0"/>
                        <a:pt x="11248" y="1585"/>
                        <a:pt x="11248" y="3565"/>
                      </a:cubicBezTo>
                      <a:cubicBezTo>
                        <a:pt x="11248" y="5523"/>
                        <a:pt x="8729" y="7131"/>
                        <a:pt x="5624" y="7131"/>
                      </a:cubicBezTo>
                      <a:cubicBezTo>
                        <a:pt x="2515" y="7131"/>
                        <a:pt x="0" y="5523"/>
                        <a:pt x="0" y="3565"/>
                      </a:cubicBezTo>
                      <a:close/>
                    </a:path>
                    <a:path w="11248" h="7600" fill="none">
                      <a:moveTo>
                        <a:pt x="0" y="3565"/>
                      </a:moveTo>
                      <a:cubicBezTo>
                        <a:pt x="0" y="1585"/>
                        <a:pt x="2515" y="0"/>
                        <a:pt x="5624" y="0"/>
                      </a:cubicBezTo>
                      <a:cubicBezTo>
                        <a:pt x="8729" y="0"/>
                        <a:pt x="11248" y="1585"/>
                        <a:pt x="11248" y="3565"/>
                      </a:cubicBezTo>
                      <a:cubicBezTo>
                        <a:pt x="11248" y="5523"/>
                        <a:pt x="8729" y="7131"/>
                        <a:pt x="5624" y="7131"/>
                      </a:cubicBezTo>
                      <a:cubicBezTo>
                        <a:pt x="2515" y="7131"/>
                        <a:pt x="0" y="5523"/>
                        <a:pt x="0" y="35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5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334" name="Forme libre : forme 2333">
                  <a:extLst>
                    <a:ext uri="{FF2B5EF4-FFF2-40B4-BE49-F238E27FC236}">
                      <a16:creationId xmlns:a16="http://schemas.microsoft.com/office/drawing/2014/main" id="{8AE8A7FA-E5B3-E18B-1FB5-66EC618D3ABB}"/>
                    </a:ext>
                  </a:extLst>
                </p:cNvPr>
                <p:cNvSpPr/>
                <p:nvPr/>
              </p:nvSpPr>
              <p:spPr>
                <a:xfrm>
                  <a:off x="5740958" y="3132976"/>
                  <a:ext cx="11175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5" h="7600" stroke="0">
                      <a:moveTo>
                        <a:pt x="0" y="3227"/>
                      </a:moveTo>
                      <a:cubicBezTo>
                        <a:pt x="0" y="1435"/>
                        <a:pt x="2499" y="0"/>
                        <a:pt x="5587" y="0"/>
                      </a:cubicBezTo>
                      <a:cubicBezTo>
                        <a:pt x="8672" y="0"/>
                        <a:pt x="11175" y="1435"/>
                        <a:pt x="11175" y="3227"/>
                      </a:cubicBezTo>
                      <a:cubicBezTo>
                        <a:pt x="11175" y="5002"/>
                        <a:pt x="8672" y="6453"/>
                        <a:pt x="5587" y="6453"/>
                      </a:cubicBezTo>
                      <a:cubicBezTo>
                        <a:pt x="2499" y="6453"/>
                        <a:pt x="0" y="5002"/>
                        <a:pt x="0" y="3227"/>
                      </a:cubicBezTo>
                      <a:close/>
                    </a:path>
                    <a:path w="11175" h="7600" fill="none">
                      <a:moveTo>
                        <a:pt x="0" y="3227"/>
                      </a:moveTo>
                      <a:cubicBezTo>
                        <a:pt x="0" y="1435"/>
                        <a:pt x="2499" y="0"/>
                        <a:pt x="5587" y="0"/>
                      </a:cubicBezTo>
                      <a:cubicBezTo>
                        <a:pt x="8672" y="0"/>
                        <a:pt x="11175" y="1435"/>
                        <a:pt x="11175" y="3227"/>
                      </a:cubicBezTo>
                      <a:cubicBezTo>
                        <a:pt x="11175" y="5002"/>
                        <a:pt x="8672" y="6453"/>
                        <a:pt x="5587" y="6453"/>
                      </a:cubicBezTo>
                      <a:cubicBezTo>
                        <a:pt x="2499" y="6453"/>
                        <a:pt x="0" y="5002"/>
                        <a:pt x="0" y="322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8900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</p:grpSp>
          <p:sp>
            <p:nvSpPr>
              <p:cNvPr id="2327" name="Forme libre : forme 2326">
                <a:extLst>
                  <a:ext uri="{FF2B5EF4-FFF2-40B4-BE49-F238E27FC236}">
                    <a16:creationId xmlns:a16="http://schemas.microsoft.com/office/drawing/2014/main" id="{AF54C6E3-EABC-7EB1-62E0-164A57C95D4D}"/>
                  </a:ext>
                </a:extLst>
              </p:cNvPr>
              <p:cNvSpPr/>
              <p:nvPr/>
            </p:nvSpPr>
            <p:spPr>
              <a:xfrm>
                <a:off x="5690895" y="2749556"/>
                <a:ext cx="120827" cy="231389"/>
              </a:xfrm>
              <a:custGeom>
                <a:avLst/>
                <a:gdLst/>
                <a:ahLst/>
                <a:cxnLst/>
                <a:rect l="l" t="t" r="r" b="b"/>
                <a:pathLst>
                  <a:path w="120827" h="231389" stroke="0">
                    <a:moveTo>
                      <a:pt x="0" y="0"/>
                    </a:moveTo>
                    <a:lnTo>
                      <a:pt x="22914" y="9782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  <a:path w="120827" h="231389" fill="none">
                    <a:moveTo>
                      <a:pt x="0" y="0"/>
                    </a:moveTo>
                    <a:lnTo>
                      <a:pt x="22914" y="9782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8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328" name="Text 1414">
                <a:extLst>
                  <a:ext uri="{FF2B5EF4-FFF2-40B4-BE49-F238E27FC236}">
                    <a16:creationId xmlns:a16="http://schemas.microsoft.com/office/drawing/2014/main" id="{EFBBC4B6-DBFB-DEB1-1DC7-FF12956E84C9}"/>
                  </a:ext>
                </a:extLst>
              </p:cNvPr>
              <p:cNvSpPr txBox="1"/>
              <p:nvPr/>
            </p:nvSpPr>
            <p:spPr>
              <a:xfrm>
                <a:off x="5561933" y="3302213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endParaRPr sz="760"/>
              </a:p>
              <a:p>
                <a:pPr algn="ctr"/>
                <a:endParaRPr sz="760"/>
              </a:p>
            </p:txBody>
          </p:sp>
        </p:grpSp>
        <p:grpSp>
          <p:nvGrpSpPr>
            <p:cNvPr id="1680" name="Groupe 1679">
              <a:extLst>
                <a:ext uri="{FF2B5EF4-FFF2-40B4-BE49-F238E27FC236}">
                  <a16:creationId xmlns:a16="http://schemas.microsoft.com/office/drawing/2014/main" id="{4E87AF52-F1D4-67A1-D337-093A52DA0338}"/>
                </a:ext>
              </a:extLst>
            </p:cNvPr>
            <p:cNvGrpSpPr/>
            <p:nvPr/>
          </p:nvGrpSpPr>
          <p:grpSpPr>
            <a:xfrm>
              <a:off x="5859105" y="2648613"/>
              <a:ext cx="574491" cy="746837"/>
              <a:chOff x="5859105" y="2648613"/>
              <a:chExt cx="574491" cy="746837"/>
            </a:xfrm>
          </p:grpSpPr>
          <p:sp>
            <p:nvSpPr>
              <p:cNvPr id="2281" name="Forme libre : forme 2280">
                <a:extLst>
                  <a:ext uri="{FF2B5EF4-FFF2-40B4-BE49-F238E27FC236}">
                    <a16:creationId xmlns:a16="http://schemas.microsoft.com/office/drawing/2014/main" id="{CE1C88F4-0F9F-4058-6B43-89768D3F24A2}"/>
                  </a:ext>
                </a:extLst>
              </p:cNvPr>
              <p:cNvSpPr/>
              <p:nvPr/>
            </p:nvSpPr>
            <p:spPr>
              <a:xfrm>
                <a:off x="6068866" y="2717087"/>
                <a:ext cx="364728" cy="677787"/>
              </a:xfrm>
              <a:custGeom>
                <a:avLst/>
                <a:gdLst/>
                <a:ahLst/>
                <a:cxnLst/>
                <a:rect l="l" t="t" r="r" b="b"/>
                <a:pathLst>
                  <a:path w="364728" h="677787" stroke="0">
                    <a:moveTo>
                      <a:pt x="10934" y="173726"/>
                    </a:moveTo>
                    <a:lnTo>
                      <a:pt x="356936" y="0"/>
                    </a:lnTo>
                    <a:cubicBezTo>
                      <a:pt x="363147" y="1004"/>
                      <a:pt x="364728" y="5305"/>
                      <a:pt x="364728" y="8173"/>
                    </a:cubicBezTo>
                    <a:lnTo>
                      <a:pt x="364728" y="483797"/>
                    </a:lnTo>
                    <a:cubicBezTo>
                      <a:pt x="364728" y="488646"/>
                      <a:pt x="363710" y="489938"/>
                      <a:pt x="357484" y="493248"/>
                    </a:cubicBezTo>
                    <a:lnTo>
                      <a:pt x="11058" y="677787"/>
                    </a:lnTo>
                    <a:cubicBezTo>
                      <a:pt x="5026" y="677787"/>
                      <a:pt x="0" y="672935"/>
                      <a:pt x="0" y="666950"/>
                    </a:cubicBezTo>
                    <a:lnTo>
                      <a:pt x="0" y="184563"/>
                    </a:lnTo>
                    <a:cubicBezTo>
                      <a:pt x="0" y="178578"/>
                      <a:pt x="4902" y="173726"/>
                      <a:pt x="10934" y="173726"/>
                    </a:cubicBezTo>
                    <a:close/>
                  </a:path>
                  <a:path w="364728" h="677787" fill="none">
                    <a:moveTo>
                      <a:pt x="10934" y="173726"/>
                    </a:moveTo>
                    <a:lnTo>
                      <a:pt x="356936" y="0"/>
                    </a:lnTo>
                    <a:cubicBezTo>
                      <a:pt x="363147" y="1004"/>
                      <a:pt x="364728" y="5305"/>
                      <a:pt x="364728" y="8173"/>
                    </a:cubicBezTo>
                    <a:lnTo>
                      <a:pt x="364728" y="483797"/>
                    </a:lnTo>
                    <a:cubicBezTo>
                      <a:pt x="364728" y="488646"/>
                      <a:pt x="363710" y="489938"/>
                      <a:pt x="357484" y="493248"/>
                    </a:cubicBezTo>
                    <a:lnTo>
                      <a:pt x="11058" y="677787"/>
                    </a:lnTo>
                    <a:cubicBezTo>
                      <a:pt x="5026" y="677787"/>
                      <a:pt x="0" y="672935"/>
                      <a:pt x="0" y="666950"/>
                    </a:cubicBezTo>
                    <a:lnTo>
                      <a:pt x="0" y="184563"/>
                    </a:lnTo>
                    <a:cubicBezTo>
                      <a:pt x="0" y="178578"/>
                      <a:pt x="4902" y="173726"/>
                      <a:pt x="10934" y="173726"/>
                    </a:cubicBezTo>
                    <a:close/>
                  </a:path>
                </a:pathLst>
              </a:custGeom>
              <a:solidFill>
                <a:srgbClr val="B9BCC1"/>
              </a:solidFill>
              <a:ln w="3800" cap="flat">
                <a:solidFill>
                  <a:srgbClr val="B9BCC1"/>
                </a:solidFill>
                <a:miter/>
              </a:ln>
            </p:spPr>
          </p:sp>
          <p:sp>
            <p:nvSpPr>
              <p:cNvPr id="2282" name="Forme libre : forme 2281">
                <a:extLst>
                  <a:ext uri="{FF2B5EF4-FFF2-40B4-BE49-F238E27FC236}">
                    <a16:creationId xmlns:a16="http://schemas.microsoft.com/office/drawing/2014/main" id="{D5F2A302-5258-44D3-BE2C-0C797CEE2080}"/>
                  </a:ext>
                </a:extLst>
              </p:cNvPr>
              <p:cNvSpPr/>
              <p:nvPr/>
            </p:nvSpPr>
            <p:spPr>
              <a:xfrm>
                <a:off x="5864553" y="2648613"/>
                <a:ext cx="569043" cy="239012"/>
              </a:xfrm>
              <a:custGeom>
                <a:avLst/>
                <a:gdLst/>
                <a:ahLst/>
                <a:cxnLst/>
                <a:rect l="l" t="t" r="r" b="b"/>
                <a:pathLst>
                  <a:path w="569043" h="239012" stroke="0">
                    <a:moveTo>
                      <a:pt x="0" y="140848"/>
                    </a:moveTo>
                    <a:cubicBezTo>
                      <a:pt x="0" y="140848"/>
                      <a:pt x="332664" y="1478"/>
                      <a:pt x="332664" y="1478"/>
                    </a:cubicBezTo>
                    <a:cubicBezTo>
                      <a:pt x="340616" y="-1847"/>
                      <a:pt x="346597" y="1478"/>
                      <a:pt x="346597" y="1478"/>
                    </a:cubicBezTo>
                    <a:lnTo>
                      <a:pt x="561251" y="68474"/>
                    </a:lnTo>
                    <a:cubicBezTo>
                      <a:pt x="561251" y="68474"/>
                      <a:pt x="569043" y="69424"/>
                      <a:pt x="569043" y="76647"/>
                    </a:cubicBezTo>
                    <a:cubicBezTo>
                      <a:pt x="569043" y="76647"/>
                      <a:pt x="220691" y="239012"/>
                      <a:pt x="220691" y="239012"/>
                    </a:cubicBezTo>
                    <a:cubicBezTo>
                      <a:pt x="220691" y="239012"/>
                      <a:pt x="221322" y="234207"/>
                      <a:pt x="213780" y="230745"/>
                    </a:cubicBezTo>
                    <a:lnTo>
                      <a:pt x="0" y="140848"/>
                    </a:lnTo>
                    <a:close/>
                  </a:path>
                  <a:path w="569043" h="239012" fill="none">
                    <a:moveTo>
                      <a:pt x="0" y="140848"/>
                    </a:moveTo>
                    <a:cubicBezTo>
                      <a:pt x="0" y="140848"/>
                      <a:pt x="332664" y="1478"/>
                      <a:pt x="332664" y="1478"/>
                    </a:cubicBezTo>
                    <a:cubicBezTo>
                      <a:pt x="340616" y="-1847"/>
                      <a:pt x="346597" y="1478"/>
                      <a:pt x="346597" y="1478"/>
                    </a:cubicBezTo>
                    <a:lnTo>
                      <a:pt x="561251" y="68474"/>
                    </a:lnTo>
                    <a:cubicBezTo>
                      <a:pt x="561251" y="68474"/>
                      <a:pt x="569043" y="69424"/>
                      <a:pt x="569043" y="76647"/>
                    </a:cubicBezTo>
                    <a:cubicBezTo>
                      <a:pt x="569043" y="76647"/>
                      <a:pt x="220691" y="239012"/>
                      <a:pt x="220691" y="239012"/>
                    </a:cubicBezTo>
                    <a:cubicBezTo>
                      <a:pt x="220691" y="239012"/>
                      <a:pt x="221322" y="234207"/>
                      <a:pt x="213780" y="230745"/>
                    </a:cubicBezTo>
                    <a:lnTo>
                      <a:pt x="0" y="140848"/>
                    </a:lnTo>
                    <a:close/>
                  </a:path>
                </a:pathLst>
              </a:custGeom>
              <a:solidFill>
                <a:srgbClr val="8F949A"/>
              </a:solidFill>
              <a:ln w="3800" cap="flat">
                <a:solidFill>
                  <a:srgbClr val="8F949A"/>
                </a:solidFill>
                <a:miter/>
              </a:ln>
            </p:spPr>
          </p:sp>
          <p:sp>
            <p:nvSpPr>
              <p:cNvPr id="2283" name="Forme libre : forme 2282">
                <a:extLst>
                  <a:ext uri="{FF2B5EF4-FFF2-40B4-BE49-F238E27FC236}">
                    <a16:creationId xmlns:a16="http://schemas.microsoft.com/office/drawing/2014/main" id="{E366D989-9EA3-24A9-CA4A-CD0DDC0E726C}"/>
                  </a:ext>
                </a:extLst>
              </p:cNvPr>
              <p:cNvSpPr/>
              <p:nvPr/>
            </p:nvSpPr>
            <p:spPr>
              <a:xfrm>
                <a:off x="5859105" y="2789434"/>
                <a:ext cx="225978" cy="606016"/>
              </a:xfrm>
              <a:custGeom>
                <a:avLst/>
                <a:gdLst/>
                <a:ahLst/>
                <a:cxnLst/>
                <a:rect l="l" t="t" r="r" b="b"/>
                <a:pathLst>
                  <a:path w="225978" h="606016" stroke="0">
                    <a:moveTo>
                      <a:pt x="6524" y="0"/>
                    </a:moveTo>
                    <a:lnTo>
                      <a:pt x="219227" y="89923"/>
                    </a:lnTo>
                    <a:cubicBezTo>
                      <a:pt x="222727" y="91428"/>
                      <a:pt x="225978" y="95370"/>
                      <a:pt x="225978" y="98954"/>
                    </a:cubicBezTo>
                    <a:lnTo>
                      <a:pt x="224836" y="599542"/>
                    </a:lnTo>
                    <a:cubicBezTo>
                      <a:pt x="224836" y="603117"/>
                      <a:pt x="221915" y="606016"/>
                      <a:pt x="218312" y="606016"/>
                    </a:cubicBezTo>
                    <a:lnTo>
                      <a:pt x="6553" y="491041"/>
                    </a:lnTo>
                    <a:cubicBezTo>
                      <a:pt x="3135" y="489111"/>
                      <a:pt x="0" y="488143"/>
                      <a:pt x="0" y="484567"/>
                    </a:cubicBezTo>
                    <a:lnTo>
                      <a:pt x="0" y="6474"/>
                    </a:lnTo>
                    <a:cubicBezTo>
                      <a:pt x="0" y="2898"/>
                      <a:pt x="2921" y="0"/>
                      <a:pt x="6524" y="0"/>
                    </a:cubicBezTo>
                    <a:close/>
                  </a:path>
                  <a:path w="225978" h="606016" fill="none">
                    <a:moveTo>
                      <a:pt x="6524" y="0"/>
                    </a:moveTo>
                    <a:lnTo>
                      <a:pt x="219227" y="89923"/>
                    </a:lnTo>
                    <a:cubicBezTo>
                      <a:pt x="222727" y="91428"/>
                      <a:pt x="225978" y="95370"/>
                      <a:pt x="225978" y="98954"/>
                    </a:cubicBezTo>
                    <a:lnTo>
                      <a:pt x="224836" y="599542"/>
                    </a:lnTo>
                    <a:cubicBezTo>
                      <a:pt x="224836" y="603117"/>
                      <a:pt x="221915" y="606016"/>
                      <a:pt x="218312" y="606016"/>
                    </a:cubicBezTo>
                    <a:lnTo>
                      <a:pt x="6553" y="491041"/>
                    </a:lnTo>
                    <a:cubicBezTo>
                      <a:pt x="3135" y="489111"/>
                      <a:pt x="0" y="488143"/>
                      <a:pt x="0" y="484567"/>
                    </a:cubicBezTo>
                    <a:lnTo>
                      <a:pt x="0" y="6474"/>
                    </a:lnTo>
                    <a:cubicBezTo>
                      <a:pt x="0" y="2898"/>
                      <a:pt x="2921" y="0"/>
                      <a:pt x="652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7600" cap="flat">
                <a:solidFill>
                  <a:srgbClr val="F6F6F6"/>
                </a:solidFill>
                <a:miter/>
              </a:ln>
            </p:spPr>
          </p:sp>
          <p:sp>
            <p:nvSpPr>
              <p:cNvPr id="2284" name="Forme libre : forme 2283">
                <a:extLst>
                  <a:ext uri="{FF2B5EF4-FFF2-40B4-BE49-F238E27FC236}">
                    <a16:creationId xmlns:a16="http://schemas.microsoft.com/office/drawing/2014/main" id="{C3E11CCC-6D3D-AD29-9E3B-764FC50B3679}"/>
                  </a:ext>
                </a:extLst>
              </p:cNvPr>
              <p:cNvSpPr/>
              <p:nvPr/>
            </p:nvSpPr>
            <p:spPr>
              <a:xfrm>
                <a:off x="6078332" y="2717087"/>
                <a:ext cx="355264" cy="170537"/>
              </a:xfrm>
              <a:custGeom>
                <a:avLst/>
                <a:gdLst/>
                <a:ahLst/>
                <a:cxnLst/>
                <a:rect l="l" t="t" r="r" b="b"/>
                <a:pathLst>
                  <a:path w="355264" h="170537" stroke="0">
                    <a:moveTo>
                      <a:pt x="347472" y="0"/>
                    </a:moveTo>
                    <a:cubicBezTo>
                      <a:pt x="347472" y="0"/>
                      <a:pt x="355264" y="949"/>
                      <a:pt x="355264" y="8173"/>
                    </a:cubicBezTo>
                    <a:cubicBezTo>
                      <a:pt x="355264" y="8173"/>
                      <a:pt x="6911" y="170537"/>
                      <a:pt x="6911" y="170537"/>
                    </a:cubicBezTo>
                    <a:cubicBezTo>
                      <a:pt x="6911" y="170537"/>
                      <a:pt x="7542" y="165732"/>
                      <a:pt x="0" y="162270"/>
                    </a:cubicBezTo>
                    <a:lnTo>
                      <a:pt x="347472" y="0"/>
                    </a:lnTo>
                    <a:close/>
                  </a:path>
                  <a:path w="355264" h="170537" fill="none">
                    <a:moveTo>
                      <a:pt x="347472" y="0"/>
                    </a:moveTo>
                    <a:cubicBezTo>
                      <a:pt x="347472" y="0"/>
                      <a:pt x="355264" y="949"/>
                      <a:pt x="355264" y="8173"/>
                    </a:cubicBezTo>
                    <a:cubicBezTo>
                      <a:pt x="355264" y="8173"/>
                      <a:pt x="6911" y="170537"/>
                      <a:pt x="6911" y="170537"/>
                    </a:cubicBezTo>
                    <a:cubicBezTo>
                      <a:pt x="6911" y="170537"/>
                      <a:pt x="7542" y="165732"/>
                      <a:pt x="0" y="162270"/>
                    </a:cubicBezTo>
                    <a:lnTo>
                      <a:pt x="347472" y="0"/>
                    </a:lnTo>
                    <a:close/>
                  </a:path>
                </a:pathLst>
              </a:custGeom>
              <a:solidFill>
                <a:srgbClr val="CDCFD6"/>
              </a:solidFill>
              <a:ln w="3800" cap="flat">
                <a:solidFill>
                  <a:srgbClr val="C5C7CD"/>
                </a:solidFill>
                <a:miter/>
              </a:ln>
            </p:spPr>
          </p:sp>
          <p:sp>
            <p:nvSpPr>
              <p:cNvPr id="2285" name="Forme libre : forme 2284">
                <a:extLst>
                  <a:ext uri="{FF2B5EF4-FFF2-40B4-BE49-F238E27FC236}">
                    <a16:creationId xmlns:a16="http://schemas.microsoft.com/office/drawing/2014/main" id="{4148D536-8546-34C4-1102-E595FBB896FD}"/>
                  </a:ext>
                </a:extLst>
              </p:cNvPr>
              <p:cNvSpPr/>
              <p:nvPr/>
            </p:nvSpPr>
            <p:spPr>
              <a:xfrm>
                <a:off x="6078332" y="2681942"/>
                <a:ext cx="347471" cy="197573"/>
              </a:xfrm>
              <a:custGeom>
                <a:avLst/>
                <a:gdLst/>
                <a:ahLst/>
                <a:cxnLst/>
                <a:rect l="l" t="t" r="r" b="b"/>
                <a:pathLst>
                  <a:path w="347471" h="197573" stroke="0">
                    <a:moveTo>
                      <a:pt x="225309" y="59805"/>
                    </a:moveTo>
                    <a:cubicBezTo>
                      <a:pt x="259986" y="22120"/>
                      <a:pt x="238519" y="0"/>
                      <a:pt x="238519" y="0"/>
                    </a:cubicBezTo>
                    <a:lnTo>
                      <a:pt x="347471" y="35145"/>
                    </a:lnTo>
                    <a:lnTo>
                      <a:pt x="0" y="197573"/>
                    </a:lnTo>
                    <a:cubicBezTo>
                      <a:pt x="0" y="197573"/>
                      <a:pt x="190632" y="97490"/>
                      <a:pt x="225309" y="59805"/>
                    </a:cubicBezTo>
                    <a:close/>
                  </a:path>
                  <a:path w="347471" h="197573" fill="none">
                    <a:moveTo>
                      <a:pt x="225309" y="59805"/>
                    </a:moveTo>
                    <a:cubicBezTo>
                      <a:pt x="259986" y="22120"/>
                      <a:pt x="238519" y="0"/>
                      <a:pt x="238519" y="0"/>
                    </a:cubicBezTo>
                    <a:lnTo>
                      <a:pt x="347471" y="35145"/>
                    </a:lnTo>
                    <a:lnTo>
                      <a:pt x="0" y="197573"/>
                    </a:lnTo>
                    <a:cubicBezTo>
                      <a:pt x="0" y="197573"/>
                      <a:pt x="190632" y="97490"/>
                      <a:pt x="225309" y="59805"/>
                    </a:cubicBezTo>
                    <a:close/>
                  </a:path>
                </a:pathLst>
              </a:custGeom>
              <a:solidFill>
                <a:srgbClr val="FFFFFF">
                  <a:alpha val="15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286" name="Forme libre : forme 2285">
                <a:extLst>
                  <a:ext uri="{FF2B5EF4-FFF2-40B4-BE49-F238E27FC236}">
                    <a16:creationId xmlns:a16="http://schemas.microsoft.com/office/drawing/2014/main" id="{C60C6F64-2B79-6D06-62EF-4B7BFF2A2997}"/>
                  </a:ext>
                </a:extLst>
              </p:cNvPr>
              <p:cNvSpPr/>
              <p:nvPr/>
            </p:nvSpPr>
            <p:spPr>
              <a:xfrm>
                <a:off x="5863009" y="2795604"/>
                <a:ext cx="218169" cy="592962"/>
              </a:xfrm>
              <a:custGeom>
                <a:avLst/>
                <a:gdLst/>
                <a:ahLst/>
                <a:cxnLst/>
                <a:rect l="l" t="t" r="r" b="b"/>
                <a:pathLst>
                  <a:path w="218169" h="592962" stroke="0">
                    <a:moveTo>
                      <a:pt x="6299" y="0"/>
                    </a:moveTo>
                    <a:lnTo>
                      <a:pt x="211651" y="86816"/>
                    </a:lnTo>
                    <a:cubicBezTo>
                      <a:pt x="215031" y="88268"/>
                      <a:pt x="218169" y="92075"/>
                      <a:pt x="218169" y="95534"/>
                    </a:cubicBezTo>
                    <a:lnTo>
                      <a:pt x="217067" y="586712"/>
                    </a:lnTo>
                    <a:cubicBezTo>
                      <a:pt x="217067" y="590164"/>
                      <a:pt x="214246" y="592962"/>
                      <a:pt x="210768" y="592962"/>
                    </a:cubicBezTo>
                    <a:lnTo>
                      <a:pt x="6327" y="481961"/>
                    </a:lnTo>
                    <a:cubicBezTo>
                      <a:pt x="3027" y="480097"/>
                      <a:pt x="0" y="479162"/>
                      <a:pt x="0" y="475711"/>
                    </a:cubicBezTo>
                    <a:lnTo>
                      <a:pt x="0" y="6250"/>
                    </a:lnTo>
                    <a:cubicBezTo>
                      <a:pt x="0" y="2798"/>
                      <a:pt x="2820" y="0"/>
                      <a:pt x="6299" y="0"/>
                    </a:cubicBezTo>
                    <a:close/>
                  </a:path>
                  <a:path w="218169" h="592962" fill="none">
                    <a:moveTo>
                      <a:pt x="6299" y="0"/>
                    </a:moveTo>
                    <a:lnTo>
                      <a:pt x="211651" y="86816"/>
                    </a:lnTo>
                    <a:cubicBezTo>
                      <a:pt x="215031" y="88268"/>
                      <a:pt x="218169" y="92075"/>
                      <a:pt x="218169" y="95534"/>
                    </a:cubicBezTo>
                    <a:lnTo>
                      <a:pt x="217067" y="586712"/>
                    </a:lnTo>
                    <a:cubicBezTo>
                      <a:pt x="217067" y="590164"/>
                      <a:pt x="214246" y="592962"/>
                      <a:pt x="210768" y="592962"/>
                    </a:cubicBezTo>
                    <a:lnTo>
                      <a:pt x="6327" y="481961"/>
                    </a:lnTo>
                    <a:cubicBezTo>
                      <a:pt x="3027" y="480097"/>
                      <a:pt x="0" y="479162"/>
                      <a:pt x="0" y="475711"/>
                    </a:cubicBezTo>
                    <a:lnTo>
                      <a:pt x="0" y="6250"/>
                    </a:lnTo>
                    <a:cubicBezTo>
                      <a:pt x="0" y="2798"/>
                      <a:pt x="2820" y="0"/>
                      <a:pt x="6299" y="0"/>
                    </a:cubicBez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287" name="Forme libre : forme 2286">
                <a:extLst>
                  <a:ext uri="{FF2B5EF4-FFF2-40B4-BE49-F238E27FC236}">
                    <a16:creationId xmlns:a16="http://schemas.microsoft.com/office/drawing/2014/main" id="{FD24E00A-38C9-DBC0-DBD1-6CD8C2A55627}"/>
                  </a:ext>
                </a:extLst>
              </p:cNvPr>
              <p:cNvSpPr/>
              <p:nvPr/>
            </p:nvSpPr>
            <p:spPr>
              <a:xfrm>
                <a:off x="6079577" y="2717087"/>
                <a:ext cx="353952" cy="677787"/>
              </a:xfrm>
              <a:custGeom>
                <a:avLst/>
                <a:gdLst/>
                <a:ahLst/>
                <a:cxnLst/>
                <a:rect l="l" t="t" r="r" b="b"/>
                <a:pathLst>
                  <a:path w="353952" h="677787" stroke="0">
                    <a:moveTo>
                      <a:pt x="255664" y="396068"/>
                    </a:moveTo>
                    <a:cubicBezTo>
                      <a:pt x="332242" y="241230"/>
                      <a:pt x="346160" y="0"/>
                      <a:pt x="346160" y="0"/>
                    </a:cubicBezTo>
                    <a:cubicBezTo>
                      <a:pt x="352371" y="1004"/>
                      <a:pt x="353952" y="5305"/>
                      <a:pt x="353952" y="8173"/>
                    </a:cubicBezTo>
                    <a:lnTo>
                      <a:pt x="353952" y="483797"/>
                    </a:lnTo>
                    <a:cubicBezTo>
                      <a:pt x="353952" y="488646"/>
                      <a:pt x="352934" y="489938"/>
                      <a:pt x="346708" y="493248"/>
                    </a:cubicBezTo>
                    <a:lnTo>
                      <a:pt x="0" y="677787"/>
                    </a:lnTo>
                    <a:cubicBezTo>
                      <a:pt x="-5750" y="677787"/>
                      <a:pt x="179085" y="550906"/>
                      <a:pt x="255664" y="396068"/>
                    </a:cubicBezTo>
                    <a:close/>
                  </a:path>
                  <a:path w="353952" h="677787" fill="none">
                    <a:moveTo>
                      <a:pt x="255664" y="396068"/>
                    </a:moveTo>
                    <a:cubicBezTo>
                      <a:pt x="332242" y="241230"/>
                      <a:pt x="346160" y="0"/>
                      <a:pt x="346160" y="0"/>
                    </a:cubicBezTo>
                    <a:cubicBezTo>
                      <a:pt x="352371" y="1004"/>
                      <a:pt x="353952" y="5305"/>
                      <a:pt x="353952" y="8173"/>
                    </a:cubicBezTo>
                    <a:lnTo>
                      <a:pt x="353952" y="483797"/>
                    </a:lnTo>
                    <a:cubicBezTo>
                      <a:pt x="353952" y="488646"/>
                      <a:pt x="352934" y="489938"/>
                      <a:pt x="346708" y="493248"/>
                    </a:cubicBezTo>
                    <a:lnTo>
                      <a:pt x="0" y="677787"/>
                    </a:lnTo>
                    <a:cubicBezTo>
                      <a:pt x="-5750" y="677787"/>
                      <a:pt x="179085" y="550906"/>
                      <a:pt x="255664" y="396068"/>
                    </a:cubicBezTo>
                    <a:close/>
                  </a:path>
                </a:pathLst>
              </a:custGeom>
              <a:solidFill>
                <a:srgbClr val="B2B3B9">
                  <a:alpha val="62000"/>
                </a:srgbClr>
              </a:solidFill>
              <a:ln w="3800" cap="flat">
                <a:noFill/>
                <a:miter/>
              </a:ln>
            </p:spPr>
          </p:sp>
          <p:sp>
            <p:nvSpPr>
              <p:cNvPr id="2288" name="Forme libre : forme 2287">
                <a:extLst>
                  <a:ext uri="{FF2B5EF4-FFF2-40B4-BE49-F238E27FC236}">
                    <a16:creationId xmlns:a16="http://schemas.microsoft.com/office/drawing/2014/main" id="{CD5F1CA4-D661-BE61-34BE-509A37F29C15}"/>
                  </a:ext>
                </a:extLst>
              </p:cNvPr>
              <p:cNvSpPr/>
              <p:nvPr/>
            </p:nvSpPr>
            <p:spPr>
              <a:xfrm>
                <a:off x="6026064" y="2860701"/>
                <a:ext cx="30514" cy="523302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523302" stroke="0">
                    <a:moveTo>
                      <a:pt x="30514" y="11603"/>
                    </a:moveTo>
                    <a:lnTo>
                      <a:pt x="30514" y="523302"/>
                    </a:lnTo>
                    <a:lnTo>
                      <a:pt x="0" y="507187"/>
                    </a:lnTo>
                    <a:lnTo>
                      <a:pt x="0" y="0"/>
                    </a:lnTo>
                    <a:lnTo>
                      <a:pt x="30514" y="11603"/>
                    </a:lnTo>
                    <a:close/>
                  </a:path>
                  <a:path w="30514" h="523302" fill="none">
                    <a:moveTo>
                      <a:pt x="30514" y="11603"/>
                    </a:moveTo>
                    <a:lnTo>
                      <a:pt x="30514" y="523302"/>
                    </a:lnTo>
                    <a:lnTo>
                      <a:pt x="0" y="507187"/>
                    </a:lnTo>
                    <a:lnTo>
                      <a:pt x="0" y="0"/>
                    </a:lnTo>
                    <a:lnTo>
                      <a:pt x="30514" y="11603"/>
                    </a:lnTo>
                    <a:close/>
                  </a:path>
                </a:pathLst>
              </a:custGeom>
              <a:solidFill>
                <a:srgbClr val="B9BCC1"/>
              </a:solidFill>
              <a:ln w="3800" cap="flat">
                <a:solidFill>
                  <a:srgbClr val="B9BCC1"/>
                </a:solidFill>
                <a:miter/>
              </a:ln>
            </p:spPr>
          </p:sp>
          <p:sp>
            <p:nvSpPr>
              <p:cNvPr id="2289" name="Forme libre : forme 2288">
                <a:extLst>
                  <a:ext uri="{FF2B5EF4-FFF2-40B4-BE49-F238E27FC236}">
                    <a16:creationId xmlns:a16="http://schemas.microsoft.com/office/drawing/2014/main" id="{BB95B014-FB1C-3990-EECA-127B0CD2D78B}"/>
                  </a:ext>
                </a:extLst>
              </p:cNvPr>
              <p:cNvSpPr/>
              <p:nvPr/>
            </p:nvSpPr>
            <p:spPr>
              <a:xfrm>
                <a:off x="5876684" y="2803076"/>
                <a:ext cx="179894" cy="580926"/>
              </a:xfrm>
              <a:custGeom>
                <a:avLst/>
                <a:gdLst/>
                <a:ahLst/>
                <a:cxnLst/>
                <a:rect l="l" t="t" r="r" b="b"/>
                <a:pathLst>
                  <a:path w="179894" h="580926" stroke="0">
                    <a:moveTo>
                      <a:pt x="161697" y="88136"/>
                    </a:moveTo>
                    <a:cubicBezTo>
                      <a:pt x="161697" y="88136"/>
                      <a:pt x="164522" y="68743"/>
                      <a:pt x="178432" y="69227"/>
                    </a:cubicBezTo>
                    <a:cubicBezTo>
                      <a:pt x="178432" y="69227"/>
                      <a:pt x="16103" y="0"/>
                      <a:pt x="16103" y="0"/>
                    </a:cubicBezTo>
                    <a:cubicBezTo>
                      <a:pt x="2013" y="2920"/>
                      <a:pt x="0" y="17567"/>
                      <a:pt x="0" y="17567"/>
                    </a:cubicBezTo>
                    <a:cubicBezTo>
                      <a:pt x="0" y="17567"/>
                      <a:pt x="989" y="470581"/>
                      <a:pt x="989" y="469081"/>
                    </a:cubicBezTo>
                    <a:cubicBezTo>
                      <a:pt x="0" y="481730"/>
                      <a:pt x="15559" y="491978"/>
                      <a:pt x="15559" y="491978"/>
                    </a:cubicBezTo>
                    <a:lnTo>
                      <a:pt x="179894" y="580926"/>
                    </a:lnTo>
                    <a:cubicBezTo>
                      <a:pt x="179894" y="580926"/>
                      <a:pt x="167035" y="575299"/>
                      <a:pt x="162338" y="561984"/>
                    </a:cubicBezTo>
                    <a:lnTo>
                      <a:pt x="161697" y="88136"/>
                    </a:lnTo>
                    <a:close/>
                  </a:path>
                  <a:path w="179894" h="580926" fill="none">
                    <a:moveTo>
                      <a:pt x="161697" y="88136"/>
                    </a:moveTo>
                    <a:cubicBezTo>
                      <a:pt x="161697" y="88136"/>
                      <a:pt x="164522" y="68743"/>
                      <a:pt x="178432" y="69227"/>
                    </a:cubicBezTo>
                    <a:cubicBezTo>
                      <a:pt x="178432" y="69227"/>
                      <a:pt x="16103" y="0"/>
                      <a:pt x="16103" y="0"/>
                    </a:cubicBezTo>
                    <a:cubicBezTo>
                      <a:pt x="2013" y="2920"/>
                      <a:pt x="0" y="17567"/>
                      <a:pt x="0" y="17567"/>
                    </a:cubicBezTo>
                    <a:cubicBezTo>
                      <a:pt x="0" y="17567"/>
                      <a:pt x="989" y="470581"/>
                      <a:pt x="989" y="469081"/>
                    </a:cubicBezTo>
                    <a:cubicBezTo>
                      <a:pt x="0" y="481730"/>
                      <a:pt x="15559" y="491978"/>
                      <a:pt x="15559" y="491978"/>
                    </a:cubicBezTo>
                    <a:lnTo>
                      <a:pt x="179894" y="580926"/>
                    </a:lnTo>
                    <a:cubicBezTo>
                      <a:pt x="179894" y="580926"/>
                      <a:pt x="167035" y="575299"/>
                      <a:pt x="162338" y="561984"/>
                    </a:cubicBezTo>
                    <a:lnTo>
                      <a:pt x="161697" y="88136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290" name="Forme libre : forme 2289">
                <a:extLst>
                  <a:ext uri="{FF2B5EF4-FFF2-40B4-BE49-F238E27FC236}">
                    <a16:creationId xmlns:a16="http://schemas.microsoft.com/office/drawing/2014/main" id="{1EC9F882-1D77-52EA-EE4A-8C7429DABC6C}"/>
                  </a:ext>
                </a:extLst>
              </p:cNvPr>
              <p:cNvSpPr/>
              <p:nvPr/>
            </p:nvSpPr>
            <p:spPr>
              <a:xfrm>
                <a:off x="5876684" y="2802945"/>
                <a:ext cx="178433" cy="88267"/>
              </a:xfrm>
              <a:custGeom>
                <a:avLst/>
                <a:gdLst/>
                <a:ahLst/>
                <a:cxnLst/>
                <a:rect l="l" t="t" r="r" b="b"/>
                <a:pathLst>
                  <a:path w="178433" h="88267" stroke="0">
                    <a:moveTo>
                      <a:pt x="161698" y="88267"/>
                    </a:moveTo>
                    <a:cubicBezTo>
                      <a:pt x="161698" y="88267"/>
                      <a:pt x="164522" y="68874"/>
                      <a:pt x="178433" y="69359"/>
                    </a:cubicBezTo>
                    <a:cubicBezTo>
                      <a:pt x="178433" y="69359"/>
                      <a:pt x="16103" y="0"/>
                      <a:pt x="16103" y="0"/>
                    </a:cubicBezTo>
                    <a:cubicBezTo>
                      <a:pt x="0" y="3717"/>
                      <a:pt x="0" y="17698"/>
                      <a:pt x="0" y="17698"/>
                    </a:cubicBezTo>
                    <a:lnTo>
                      <a:pt x="161698" y="88267"/>
                    </a:lnTo>
                    <a:close/>
                  </a:path>
                  <a:path w="178433" h="88267" fill="none">
                    <a:moveTo>
                      <a:pt x="161698" y="88267"/>
                    </a:moveTo>
                    <a:cubicBezTo>
                      <a:pt x="161698" y="88267"/>
                      <a:pt x="164522" y="68874"/>
                      <a:pt x="178433" y="69359"/>
                    </a:cubicBezTo>
                    <a:cubicBezTo>
                      <a:pt x="178433" y="69359"/>
                      <a:pt x="16103" y="0"/>
                      <a:pt x="16103" y="0"/>
                    </a:cubicBezTo>
                    <a:cubicBezTo>
                      <a:pt x="0" y="3717"/>
                      <a:pt x="0" y="17698"/>
                      <a:pt x="0" y="17698"/>
                    </a:cubicBezTo>
                    <a:lnTo>
                      <a:pt x="161698" y="88267"/>
                    </a:lnTo>
                    <a:close/>
                  </a:path>
                </a:pathLst>
              </a:custGeom>
              <a:solidFill>
                <a:srgbClr val="FFFFFF">
                  <a:alpha val="5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291" name="Forme libre : forme 2290">
                <a:extLst>
                  <a:ext uri="{FF2B5EF4-FFF2-40B4-BE49-F238E27FC236}">
                    <a16:creationId xmlns:a16="http://schemas.microsoft.com/office/drawing/2014/main" id="{E738CC1B-0D56-2B90-0623-DDFFBDA7CDEE}"/>
                  </a:ext>
                </a:extLst>
              </p:cNvPr>
              <p:cNvSpPr/>
              <p:nvPr/>
            </p:nvSpPr>
            <p:spPr>
              <a:xfrm>
                <a:off x="5890826" y="2849418"/>
                <a:ext cx="130031" cy="248538"/>
              </a:xfrm>
              <a:custGeom>
                <a:avLst/>
                <a:gdLst/>
                <a:ahLst/>
                <a:cxnLst/>
                <a:rect l="l" t="t" r="r" b="b"/>
                <a:pathLst>
                  <a:path w="130031" h="248538" stroke="0">
                    <a:moveTo>
                      <a:pt x="0" y="0"/>
                    </a:moveTo>
                    <a:lnTo>
                      <a:pt x="130031" y="55510"/>
                    </a:lnTo>
                    <a:lnTo>
                      <a:pt x="129783" y="248538"/>
                    </a:lnTo>
                    <a:lnTo>
                      <a:pt x="0" y="193028"/>
                    </a:lnTo>
                    <a:lnTo>
                      <a:pt x="0" y="0"/>
                    </a:lnTo>
                    <a:close/>
                  </a:path>
                  <a:path w="130031" h="248538" fill="none">
                    <a:moveTo>
                      <a:pt x="0" y="0"/>
                    </a:moveTo>
                    <a:lnTo>
                      <a:pt x="130031" y="55510"/>
                    </a:lnTo>
                    <a:lnTo>
                      <a:pt x="129783" y="248538"/>
                    </a:lnTo>
                    <a:lnTo>
                      <a:pt x="0" y="193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292" name="Forme libre : forme 2291">
                <a:extLst>
                  <a:ext uri="{FF2B5EF4-FFF2-40B4-BE49-F238E27FC236}">
                    <a16:creationId xmlns:a16="http://schemas.microsoft.com/office/drawing/2014/main" id="{E30568FB-0891-CBC1-4434-118AFFBE5706}"/>
                  </a:ext>
                </a:extLst>
              </p:cNvPr>
              <p:cNvSpPr/>
              <p:nvPr/>
            </p:nvSpPr>
            <p:spPr>
              <a:xfrm>
                <a:off x="5901884" y="3082443"/>
                <a:ext cx="107915" cy="92590"/>
              </a:xfrm>
              <a:custGeom>
                <a:avLst/>
                <a:gdLst/>
                <a:ahLst/>
                <a:cxnLst/>
                <a:rect l="l" t="t" r="r" b="b"/>
                <a:pathLst>
                  <a:path w="107915" h="92590" stroke="0">
                    <a:moveTo>
                      <a:pt x="0" y="0"/>
                    </a:moveTo>
                    <a:lnTo>
                      <a:pt x="107915" y="46069"/>
                    </a:lnTo>
                    <a:lnTo>
                      <a:pt x="106967" y="92590"/>
                    </a:lnTo>
                    <a:lnTo>
                      <a:pt x="0" y="41101"/>
                    </a:lnTo>
                    <a:lnTo>
                      <a:pt x="0" y="0"/>
                    </a:lnTo>
                    <a:close/>
                  </a:path>
                  <a:path w="107915" h="92590" fill="none">
                    <a:moveTo>
                      <a:pt x="0" y="0"/>
                    </a:moveTo>
                    <a:lnTo>
                      <a:pt x="107915" y="46069"/>
                    </a:lnTo>
                    <a:lnTo>
                      <a:pt x="106967" y="92590"/>
                    </a:lnTo>
                    <a:lnTo>
                      <a:pt x="0" y="41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666B"/>
              </a:solidFill>
              <a:ln w="3800" cap="flat">
                <a:solidFill>
                  <a:srgbClr val="63666B"/>
                </a:solidFill>
                <a:miter/>
              </a:ln>
            </p:spPr>
          </p:sp>
          <p:sp>
            <p:nvSpPr>
              <p:cNvPr id="2293" name="Forme libre : forme 2292">
                <a:extLst>
                  <a:ext uri="{FF2B5EF4-FFF2-40B4-BE49-F238E27FC236}">
                    <a16:creationId xmlns:a16="http://schemas.microsoft.com/office/drawing/2014/main" id="{5815611B-B2C4-73F0-A772-543689327BE9}"/>
                  </a:ext>
                </a:extLst>
              </p:cNvPr>
              <p:cNvSpPr/>
              <p:nvPr/>
            </p:nvSpPr>
            <p:spPr>
              <a:xfrm>
                <a:off x="5877388" y="3274154"/>
                <a:ext cx="179189" cy="109848"/>
              </a:xfrm>
              <a:custGeom>
                <a:avLst/>
                <a:gdLst/>
                <a:ahLst/>
                <a:cxnLst/>
                <a:rect l="l" t="t" r="r" b="b"/>
                <a:pathLst>
                  <a:path w="179189" h="109848" stroke="0">
                    <a:moveTo>
                      <a:pt x="0" y="0"/>
                    </a:moveTo>
                    <a:cubicBezTo>
                      <a:pt x="0" y="10652"/>
                      <a:pt x="5415" y="14646"/>
                      <a:pt x="5415" y="14646"/>
                    </a:cubicBezTo>
                    <a:lnTo>
                      <a:pt x="179189" y="109848"/>
                    </a:lnTo>
                    <a:cubicBezTo>
                      <a:pt x="179189" y="109848"/>
                      <a:pt x="164429" y="100528"/>
                      <a:pt x="161745" y="88544"/>
                    </a:cubicBezTo>
                    <a:lnTo>
                      <a:pt x="0" y="0"/>
                    </a:lnTo>
                    <a:close/>
                  </a:path>
                  <a:path w="179189" h="109848" fill="none">
                    <a:moveTo>
                      <a:pt x="0" y="0"/>
                    </a:moveTo>
                    <a:cubicBezTo>
                      <a:pt x="0" y="10652"/>
                      <a:pt x="5415" y="14646"/>
                      <a:pt x="5415" y="14646"/>
                    </a:cubicBezTo>
                    <a:lnTo>
                      <a:pt x="179189" y="109848"/>
                    </a:lnTo>
                    <a:cubicBezTo>
                      <a:pt x="179189" y="109848"/>
                      <a:pt x="164429" y="100528"/>
                      <a:pt x="161745" y="8854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AFB3">
                  <a:alpha val="29000"/>
                </a:srgbClr>
              </a:solidFill>
              <a:ln w="3800" cap="flat">
                <a:solidFill>
                  <a:srgbClr val="CACCD2"/>
                </a:solidFill>
                <a:miter/>
              </a:ln>
            </p:spPr>
          </p:sp>
          <p:sp>
            <p:nvSpPr>
              <p:cNvPr id="2294" name="Forme libre : forme 2293">
                <a:extLst>
                  <a:ext uri="{FF2B5EF4-FFF2-40B4-BE49-F238E27FC236}">
                    <a16:creationId xmlns:a16="http://schemas.microsoft.com/office/drawing/2014/main" id="{3869F23D-A234-C526-0F3B-259BBD246ED7}"/>
                  </a:ext>
                </a:extLst>
              </p:cNvPr>
              <p:cNvSpPr/>
              <p:nvPr/>
            </p:nvSpPr>
            <p:spPr>
              <a:xfrm>
                <a:off x="5901580" y="3263502"/>
                <a:ext cx="108859" cy="95771"/>
              </a:xfrm>
              <a:custGeom>
                <a:avLst/>
                <a:gdLst/>
                <a:ahLst/>
                <a:cxnLst/>
                <a:rect l="l" t="t" r="r" b="b"/>
                <a:pathLst>
                  <a:path w="108859" h="95771" stroke="0">
                    <a:moveTo>
                      <a:pt x="97792" y="53851"/>
                    </a:moveTo>
                    <a:lnTo>
                      <a:pt x="0" y="0"/>
                    </a:lnTo>
                    <a:lnTo>
                      <a:pt x="0" y="27882"/>
                    </a:lnTo>
                    <a:cubicBezTo>
                      <a:pt x="0" y="35560"/>
                      <a:pt x="9108" y="41781"/>
                      <a:pt x="9108" y="41781"/>
                    </a:cubicBezTo>
                    <a:lnTo>
                      <a:pt x="108859" y="95771"/>
                    </a:lnTo>
                    <a:cubicBezTo>
                      <a:pt x="108859" y="95771"/>
                      <a:pt x="101053" y="92356"/>
                      <a:pt x="98203" y="84274"/>
                    </a:cubicBezTo>
                    <a:lnTo>
                      <a:pt x="97792" y="53851"/>
                    </a:lnTo>
                    <a:close/>
                  </a:path>
                  <a:path w="108859" h="95771" fill="none">
                    <a:moveTo>
                      <a:pt x="97792" y="53851"/>
                    </a:moveTo>
                    <a:lnTo>
                      <a:pt x="0" y="0"/>
                    </a:lnTo>
                    <a:lnTo>
                      <a:pt x="0" y="27882"/>
                    </a:lnTo>
                    <a:cubicBezTo>
                      <a:pt x="0" y="35560"/>
                      <a:pt x="9108" y="41781"/>
                      <a:pt x="9108" y="41781"/>
                    </a:cubicBezTo>
                    <a:lnTo>
                      <a:pt x="108859" y="95771"/>
                    </a:lnTo>
                    <a:cubicBezTo>
                      <a:pt x="108859" y="95771"/>
                      <a:pt x="101053" y="92356"/>
                      <a:pt x="98203" y="84274"/>
                    </a:cubicBezTo>
                    <a:lnTo>
                      <a:pt x="97792" y="53851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sp>
            <p:nvSpPr>
              <p:cNvPr id="2295" name="Forme libre : forme 2294">
                <a:extLst>
                  <a:ext uri="{FF2B5EF4-FFF2-40B4-BE49-F238E27FC236}">
                    <a16:creationId xmlns:a16="http://schemas.microsoft.com/office/drawing/2014/main" id="{4786A916-1942-55C0-054E-B8BAC290B138}"/>
                  </a:ext>
                </a:extLst>
              </p:cNvPr>
              <p:cNvSpPr/>
              <p:nvPr/>
            </p:nvSpPr>
            <p:spPr>
              <a:xfrm>
                <a:off x="5895312" y="2857993"/>
                <a:ext cx="121059" cy="231389"/>
              </a:xfrm>
              <a:custGeom>
                <a:avLst/>
                <a:gdLst/>
                <a:ahLst/>
                <a:cxnLst/>
                <a:rect l="l" t="t" r="r" b="b"/>
                <a:pathLst>
                  <a:path w="121059" h="231389" stroke="0">
                    <a:moveTo>
                      <a:pt x="0" y="0"/>
                    </a:moveTo>
                    <a:lnTo>
                      <a:pt x="121059" y="51680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  <a:path w="121059" h="231389" fill="none">
                    <a:moveTo>
                      <a:pt x="0" y="0"/>
                    </a:moveTo>
                    <a:lnTo>
                      <a:pt x="121059" y="51680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sp>
            <p:nvSpPr>
              <p:cNvPr id="2296" name="Forme libre : forme 2295">
                <a:extLst>
                  <a:ext uri="{FF2B5EF4-FFF2-40B4-BE49-F238E27FC236}">
                    <a16:creationId xmlns:a16="http://schemas.microsoft.com/office/drawing/2014/main" id="{8FE4F802-89DB-BA36-1F83-B4AD1CCE2095}"/>
                  </a:ext>
                </a:extLst>
              </p:cNvPr>
              <p:cNvSpPr/>
              <p:nvPr/>
            </p:nvSpPr>
            <p:spPr>
              <a:xfrm>
                <a:off x="5890316" y="2910666"/>
                <a:ext cx="130541" cy="60574"/>
              </a:xfrm>
              <a:custGeom>
                <a:avLst/>
                <a:gdLst/>
                <a:ahLst/>
                <a:cxnLst/>
                <a:rect l="l" t="t" r="r" b="b"/>
                <a:pathLst>
                  <a:path w="130541" h="60574" stroke="0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  <a:path w="130541" h="60574" fill="none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297" name="Forme libre : forme 2296">
                <a:extLst>
                  <a:ext uri="{FF2B5EF4-FFF2-40B4-BE49-F238E27FC236}">
                    <a16:creationId xmlns:a16="http://schemas.microsoft.com/office/drawing/2014/main" id="{5FC860AC-6B95-535B-2C4D-F5D4E9BC2FE2}"/>
                  </a:ext>
                </a:extLst>
              </p:cNvPr>
              <p:cNvSpPr/>
              <p:nvPr/>
            </p:nvSpPr>
            <p:spPr>
              <a:xfrm>
                <a:off x="5890825" y="2973705"/>
                <a:ext cx="130541" cy="60574"/>
              </a:xfrm>
              <a:custGeom>
                <a:avLst/>
                <a:gdLst/>
                <a:ahLst/>
                <a:cxnLst/>
                <a:rect l="l" t="t" r="r" b="b"/>
                <a:pathLst>
                  <a:path w="130541" h="60574" stroke="0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  <a:path w="130541" h="60574" fill="none">
                    <a:moveTo>
                      <a:pt x="0" y="0"/>
                    </a:moveTo>
                    <a:lnTo>
                      <a:pt x="130541" y="55510"/>
                    </a:lnTo>
                    <a:lnTo>
                      <a:pt x="130031" y="60574"/>
                    </a:lnTo>
                    <a:lnTo>
                      <a:pt x="0" y="5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8DF"/>
              </a:solidFill>
              <a:ln w="3800" cap="flat">
                <a:solidFill>
                  <a:srgbClr val="D6D8DF"/>
                </a:solidFill>
                <a:miter/>
              </a:ln>
            </p:spPr>
          </p:sp>
          <p:sp>
            <p:nvSpPr>
              <p:cNvPr id="2298" name="Forme libre : forme 2297">
                <a:extLst>
                  <a:ext uri="{FF2B5EF4-FFF2-40B4-BE49-F238E27FC236}">
                    <a16:creationId xmlns:a16="http://schemas.microsoft.com/office/drawing/2014/main" id="{A9671DFF-6CA9-1B26-CA4A-2CC9CF268D33}"/>
                  </a:ext>
                </a:extLst>
              </p:cNvPr>
              <p:cNvSpPr/>
              <p:nvPr/>
            </p:nvSpPr>
            <p:spPr>
              <a:xfrm>
                <a:off x="5909746" y="3089189"/>
                <a:ext cx="92190" cy="79099"/>
              </a:xfrm>
              <a:custGeom>
                <a:avLst/>
                <a:gdLst/>
                <a:ahLst/>
                <a:cxnLst/>
                <a:rect l="l" t="t" r="r" b="b"/>
                <a:pathLst>
                  <a:path w="92190" h="79099" stroke="0">
                    <a:moveTo>
                      <a:pt x="0" y="0"/>
                    </a:moveTo>
                    <a:lnTo>
                      <a:pt x="92190" y="39356"/>
                    </a:lnTo>
                    <a:lnTo>
                      <a:pt x="91380" y="79099"/>
                    </a:lnTo>
                    <a:lnTo>
                      <a:pt x="0" y="35112"/>
                    </a:lnTo>
                    <a:lnTo>
                      <a:pt x="0" y="0"/>
                    </a:lnTo>
                    <a:close/>
                  </a:path>
                  <a:path w="92190" h="79099" fill="none">
                    <a:moveTo>
                      <a:pt x="0" y="0"/>
                    </a:moveTo>
                    <a:lnTo>
                      <a:pt x="92190" y="39356"/>
                    </a:lnTo>
                    <a:lnTo>
                      <a:pt x="91380" y="79099"/>
                    </a:lnTo>
                    <a:lnTo>
                      <a:pt x="0" y="35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8288"/>
              </a:solidFill>
              <a:ln w="3800" cap="flat">
                <a:solidFill>
                  <a:srgbClr val="7E8288"/>
                </a:solidFill>
                <a:miter/>
              </a:ln>
            </p:spPr>
          </p:sp>
          <p:grpSp>
            <p:nvGrpSpPr>
              <p:cNvPr id="2299" name="Groupe 2298">
                <a:extLst>
                  <a:ext uri="{FF2B5EF4-FFF2-40B4-BE49-F238E27FC236}">
                    <a16:creationId xmlns:a16="http://schemas.microsoft.com/office/drawing/2014/main" id="{CB280D38-CB52-0609-6EA0-8C7FBB707B0E}"/>
                  </a:ext>
                </a:extLst>
              </p:cNvPr>
              <p:cNvGrpSpPr/>
              <p:nvPr/>
            </p:nvGrpSpPr>
            <p:grpSpPr>
              <a:xfrm rot="-900000">
                <a:off x="5934843" y="3206556"/>
                <a:ext cx="32239" cy="43218"/>
                <a:chOff x="5934843" y="3206556"/>
                <a:chExt cx="32239" cy="43218"/>
              </a:xfrm>
            </p:grpSpPr>
            <p:sp>
              <p:nvSpPr>
                <p:cNvPr id="2302" name="Forme libre : forme 2301">
                  <a:extLst>
                    <a:ext uri="{FF2B5EF4-FFF2-40B4-BE49-F238E27FC236}">
                      <a16:creationId xmlns:a16="http://schemas.microsoft.com/office/drawing/2014/main" id="{EF9AF72C-8228-8E1F-9C75-6D7BA5731146}"/>
                    </a:ext>
                  </a:extLst>
                </p:cNvPr>
                <p:cNvSpPr/>
                <p:nvPr/>
              </p:nvSpPr>
              <p:spPr>
                <a:xfrm>
                  <a:off x="5934843" y="3206556"/>
                  <a:ext cx="32239" cy="4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9" h="43218" stroke="0">
                      <a:moveTo>
                        <a:pt x="0" y="21609"/>
                      </a:moveTo>
                      <a:cubicBezTo>
                        <a:pt x="0" y="9664"/>
                        <a:pt x="7216" y="0"/>
                        <a:pt x="16120" y="0"/>
                      </a:cubicBezTo>
                      <a:cubicBezTo>
                        <a:pt x="25021" y="0"/>
                        <a:pt x="32239" y="9664"/>
                        <a:pt x="32239" y="21609"/>
                      </a:cubicBezTo>
                      <a:cubicBezTo>
                        <a:pt x="32239" y="33535"/>
                        <a:pt x="25021" y="43218"/>
                        <a:pt x="16120" y="43218"/>
                      </a:cubicBezTo>
                      <a:cubicBezTo>
                        <a:pt x="7216" y="43218"/>
                        <a:pt x="0" y="33535"/>
                        <a:pt x="0" y="21609"/>
                      </a:cubicBezTo>
                      <a:close/>
                    </a:path>
                    <a:path w="32239" h="43218" fill="none">
                      <a:moveTo>
                        <a:pt x="0" y="21609"/>
                      </a:moveTo>
                      <a:cubicBezTo>
                        <a:pt x="0" y="9664"/>
                        <a:pt x="7216" y="0"/>
                        <a:pt x="16120" y="0"/>
                      </a:cubicBezTo>
                      <a:cubicBezTo>
                        <a:pt x="25021" y="0"/>
                        <a:pt x="32239" y="9664"/>
                        <a:pt x="32239" y="21609"/>
                      </a:cubicBezTo>
                      <a:cubicBezTo>
                        <a:pt x="32239" y="33535"/>
                        <a:pt x="25021" y="43218"/>
                        <a:pt x="16120" y="43218"/>
                      </a:cubicBezTo>
                      <a:cubicBezTo>
                        <a:pt x="7216" y="43218"/>
                        <a:pt x="0" y="33535"/>
                        <a:pt x="0" y="21609"/>
                      </a:cubicBezTo>
                      <a:close/>
                    </a:path>
                  </a:pathLst>
                </a:custGeom>
                <a:solidFill>
                  <a:srgbClr val="2B81BA"/>
                </a:solidFill>
                <a:ln w="7600" cap="flat">
                  <a:solidFill>
                    <a:srgbClr val="2B81BA"/>
                  </a:solidFill>
                  <a:miter/>
                </a:ln>
              </p:spPr>
            </p:sp>
            <p:sp>
              <p:nvSpPr>
                <p:cNvPr id="2303" name="Forme libre : forme 2302">
                  <a:extLst>
                    <a:ext uri="{FF2B5EF4-FFF2-40B4-BE49-F238E27FC236}">
                      <a16:creationId xmlns:a16="http://schemas.microsoft.com/office/drawing/2014/main" id="{42A6CDEA-780E-7CCF-CEFE-ACCE77D49A9B}"/>
                    </a:ext>
                  </a:extLst>
                </p:cNvPr>
                <p:cNvSpPr/>
                <p:nvPr/>
              </p:nvSpPr>
              <p:spPr>
                <a:xfrm>
                  <a:off x="5936343" y="3207433"/>
                  <a:ext cx="29890" cy="41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0" h="41465" stroke="0">
                      <a:moveTo>
                        <a:pt x="0" y="20732"/>
                      </a:moveTo>
                      <a:cubicBezTo>
                        <a:pt x="0" y="9272"/>
                        <a:pt x="6690" y="0"/>
                        <a:pt x="14945" y="0"/>
                      </a:cubicBezTo>
                      <a:cubicBezTo>
                        <a:pt x="23197" y="0"/>
                        <a:pt x="29890" y="9272"/>
                        <a:pt x="29890" y="20732"/>
                      </a:cubicBezTo>
                      <a:cubicBezTo>
                        <a:pt x="29890" y="32174"/>
                        <a:pt x="23197" y="41465"/>
                        <a:pt x="14945" y="41465"/>
                      </a:cubicBezTo>
                      <a:cubicBezTo>
                        <a:pt x="6690" y="41465"/>
                        <a:pt x="0" y="32174"/>
                        <a:pt x="0" y="20732"/>
                      </a:cubicBezTo>
                      <a:close/>
                    </a:path>
                    <a:path w="29890" h="41465" fill="none">
                      <a:moveTo>
                        <a:pt x="0" y="20732"/>
                      </a:moveTo>
                      <a:cubicBezTo>
                        <a:pt x="0" y="9272"/>
                        <a:pt x="6690" y="0"/>
                        <a:pt x="14945" y="0"/>
                      </a:cubicBezTo>
                      <a:cubicBezTo>
                        <a:pt x="23197" y="0"/>
                        <a:pt x="29890" y="9272"/>
                        <a:pt x="29890" y="20732"/>
                      </a:cubicBezTo>
                      <a:cubicBezTo>
                        <a:pt x="29890" y="32174"/>
                        <a:pt x="23197" y="41465"/>
                        <a:pt x="14945" y="41465"/>
                      </a:cubicBezTo>
                      <a:cubicBezTo>
                        <a:pt x="6690" y="41465"/>
                        <a:pt x="0" y="32174"/>
                        <a:pt x="0" y="20732"/>
                      </a:cubicBezTo>
                      <a:close/>
                    </a:path>
                  </a:pathLst>
                </a:custGeom>
                <a:solidFill>
                  <a:srgbClr val="00AEEE"/>
                </a:solidFill>
                <a:ln w="7600" cap="flat">
                  <a:noFill/>
                  <a:miter/>
                </a:ln>
              </p:spPr>
            </p:sp>
            <p:sp>
              <p:nvSpPr>
                <p:cNvPr id="2304" name="Forme libre : forme 2303">
                  <a:extLst>
                    <a:ext uri="{FF2B5EF4-FFF2-40B4-BE49-F238E27FC236}">
                      <a16:creationId xmlns:a16="http://schemas.microsoft.com/office/drawing/2014/main" id="{C440BB03-B7E3-2B25-7AD1-D95511348140}"/>
                    </a:ext>
                  </a:extLst>
                </p:cNvPr>
                <p:cNvSpPr/>
                <p:nvPr/>
              </p:nvSpPr>
              <p:spPr>
                <a:xfrm>
                  <a:off x="5937048" y="3208418"/>
                  <a:ext cx="28478" cy="3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78" h="39495" stroke="0">
                      <a:moveTo>
                        <a:pt x="0" y="19748"/>
                      </a:moveTo>
                      <a:cubicBezTo>
                        <a:pt x="0" y="8832"/>
                        <a:pt x="6374" y="0"/>
                        <a:pt x="14239" y="0"/>
                      </a:cubicBezTo>
                      <a:cubicBezTo>
                        <a:pt x="22102" y="0"/>
                        <a:pt x="28478" y="8832"/>
                        <a:pt x="28478" y="19748"/>
                      </a:cubicBezTo>
                      <a:cubicBezTo>
                        <a:pt x="28478" y="30646"/>
                        <a:pt x="22102" y="39495"/>
                        <a:pt x="14239" y="39495"/>
                      </a:cubicBezTo>
                      <a:cubicBezTo>
                        <a:pt x="6374" y="39495"/>
                        <a:pt x="0" y="30646"/>
                        <a:pt x="0" y="19748"/>
                      </a:cubicBezTo>
                      <a:close/>
                    </a:path>
                    <a:path w="28478" h="39495" fill="none">
                      <a:moveTo>
                        <a:pt x="0" y="19748"/>
                      </a:moveTo>
                      <a:cubicBezTo>
                        <a:pt x="0" y="8832"/>
                        <a:pt x="6374" y="0"/>
                        <a:pt x="14239" y="0"/>
                      </a:cubicBezTo>
                      <a:cubicBezTo>
                        <a:pt x="22102" y="0"/>
                        <a:pt x="28478" y="8832"/>
                        <a:pt x="28478" y="19748"/>
                      </a:cubicBezTo>
                      <a:cubicBezTo>
                        <a:pt x="28478" y="30646"/>
                        <a:pt x="22102" y="39495"/>
                        <a:pt x="14239" y="39495"/>
                      </a:cubicBezTo>
                      <a:cubicBezTo>
                        <a:pt x="6374" y="39495"/>
                        <a:pt x="0" y="30646"/>
                        <a:pt x="0" y="19748"/>
                      </a:cubicBezTo>
                      <a:close/>
                    </a:path>
                  </a:pathLst>
                </a:custGeom>
                <a:solidFill>
                  <a:srgbClr val="5FB7F1"/>
                </a:solidFill>
                <a:ln w="7600" cap="flat">
                  <a:solidFill>
                    <a:srgbClr val="5FB7F1"/>
                  </a:solidFill>
                  <a:miter/>
                </a:ln>
              </p:spPr>
            </p:sp>
            <p:sp>
              <p:nvSpPr>
                <p:cNvPr id="2305" name="Forme libre : forme 2304">
                  <a:extLst>
                    <a:ext uri="{FF2B5EF4-FFF2-40B4-BE49-F238E27FC236}">
                      <a16:creationId xmlns:a16="http://schemas.microsoft.com/office/drawing/2014/main" id="{020A80BE-A72F-253E-3845-EA42E679314F}"/>
                    </a:ext>
                  </a:extLst>
                </p:cNvPr>
                <p:cNvSpPr/>
                <p:nvPr/>
              </p:nvSpPr>
              <p:spPr>
                <a:xfrm>
                  <a:off x="5940182" y="3208944"/>
                  <a:ext cx="22210" cy="15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0" h="15565" stroke="0">
                      <a:moveTo>
                        <a:pt x="0" y="8721"/>
                      </a:moveTo>
                      <a:cubicBezTo>
                        <a:pt x="0" y="4933"/>
                        <a:pt x="4969" y="0"/>
                        <a:pt x="11105" y="0"/>
                      </a:cubicBezTo>
                      <a:cubicBezTo>
                        <a:pt x="17237" y="0"/>
                        <a:pt x="22210" y="4933"/>
                        <a:pt x="22210" y="8721"/>
                      </a:cubicBezTo>
                      <a:cubicBezTo>
                        <a:pt x="22210" y="12497"/>
                        <a:pt x="17237" y="15565"/>
                        <a:pt x="11105" y="15565"/>
                      </a:cubicBezTo>
                      <a:cubicBezTo>
                        <a:pt x="4969" y="15565"/>
                        <a:pt x="0" y="12497"/>
                        <a:pt x="0" y="8721"/>
                      </a:cubicBezTo>
                      <a:close/>
                    </a:path>
                    <a:path w="22210" h="15565" fill="none">
                      <a:moveTo>
                        <a:pt x="0" y="8721"/>
                      </a:moveTo>
                      <a:cubicBezTo>
                        <a:pt x="0" y="4933"/>
                        <a:pt x="4969" y="0"/>
                        <a:pt x="11105" y="0"/>
                      </a:cubicBezTo>
                      <a:cubicBezTo>
                        <a:pt x="17237" y="0"/>
                        <a:pt x="22210" y="4933"/>
                        <a:pt x="22210" y="8721"/>
                      </a:cubicBezTo>
                      <a:cubicBezTo>
                        <a:pt x="22210" y="12497"/>
                        <a:pt x="17237" y="15565"/>
                        <a:pt x="11105" y="15565"/>
                      </a:cubicBezTo>
                      <a:cubicBezTo>
                        <a:pt x="4969" y="15565"/>
                        <a:pt x="0" y="12497"/>
                        <a:pt x="0" y="872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306" name="Forme libre : forme 2305">
                  <a:extLst>
                    <a:ext uri="{FF2B5EF4-FFF2-40B4-BE49-F238E27FC236}">
                      <a16:creationId xmlns:a16="http://schemas.microsoft.com/office/drawing/2014/main" id="{6BB6FC69-402D-26B9-CDAF-B1CF1CEAFF68}"/>
                    </a:ext>
                  </a:extLst>
                </p:cNvPr>
                <p:cNvSpPr/>
                <p:nvPr/>
              </p:nvSpPr>
              <p:spPr>
                <a:xfrm>
                  <a:off x="5945663" y="3208946"/>
                  <a:ext cx="11248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8" h="7600" stroke="0">
                      <a:moveTo>
                        <a:pt x="0" y="3565"/>
                      </a:moveTo>
                      <a:cubicBezTo>
                        <a:pt x="0" y="1585"/>
                        <a:pt x="2515" y="0"/>
                        <a:pt x="5624" y="0"/>
                      </a:cubicBezTo>
                      <a:cubicBezTo>
                        <a:pt x="8729" y="0"/>
                        <a:pt x="11248" y="1585"/>
                        <a:pt x="11248" y="3565"/>
                      </a:cubicBezTo>
                      <a:cubicBezTo>
                        <a:pt x="11248" y="5523"/>
                        <a:pt x="8729" y="7131"/>
                        <a:pt x="5624" y="7131"/>
                      </a:cubicBezTo>
                      <a:cubicBezTo>
                        <a:pt x="2515" y="7131"/>
                        <a:pt x="0" y="5523"/>
                        <a:pt x="0" y="3565"/>
                      </a:cubicBezTo>
                      <a:close/>
                    </a:path>
                    <a:path w="11248" h="7600" fill="none">
                      <a:moveTo>
                        <a:pt x="0" y="3565"/>
                      </a:moveTo>
                      <a:cubicBezTo>
                        <a:pt x="0" y="1585"/>
                        <a:pt x="2515" y="0"/>
                        <a:pt x="5624" y="0"/>
                      </a:cubicBezTo>
                      <a:cubicBezTo>
                        <a:pt x="8729" y="0"/>
                        <a:pt x="11248" y="1585"/>
                        <a:pt x="11248" y="3565"/>
                      </a:cubicBezTo>
                      <a:cubicBezTo>
                        <a:pt x="11248" y="5523"/>
                        <a:pt x="8729" y="7131"/>
                        <a:pt x="5624" y="7131"/>
                      </a:cubicBezTo>
                      <a:cubicBezTo>
                        <a:pt x="2515" y="7131"/>
                        <a:pt x="0" y="5523"/>
                        <a:pt x="0" y="35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85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307" name="Forme libre : forme 2306">
                  <a:extLst>
                    <a:ext uri="{FF2B5EF4-FFF2-40B4-BE49-F238E27FC236}">
                      <a16:creationId xmlns:a16="http://schemas.microsoft.com/office/drawing/2014/main" id="{B68A9136-3883-4CD7-CADC-AA40A71BF8B8}"/>
                    </a:ext>
                  </a:extLst>
                </p:cNvPr>
                <p:cNvSpPr/>
                <p:nvPr/>
              </p:nvSpPr>
              <p:spPr>
                <a:xfrm>
                  <a:off x="5945375" y="3241413"/>
                  <a:ext cx="11175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5" h="7600" stroke="0">
                      <a:moveTo>
                        <a:pt x="0" y="3227"/>
                      </a:moveTo>
                      <a:cubicBezTo>
                        <a:pt x="0" y="1435"/>
                        <a:pt x="2499" y="0"/>
                        <a:pt x="5587" y="0"/>
                      </a:cubicBezTo>
                      <a:cubicBezTo>
                        <a:pt x="8672" y="0"/>
                        <a:pt x="11175" y="1435"/>
                        <a:pt x="11175" y="3227"/>
                      </a:cubicBezTo>
                      <a:cubicBezTo>
                        <a:pt x="11175" y="5002"/>
                        <a:pt x="8672" y="6453"/>
                        <a:pt x="5587" y="6453"/>
                      </a:cubicBezTo>
                      <a:cubicBezTo>
                        <a:pt x="2499" y="6453"/>
                        <a:pt x="0" y="5002"/>
                        <a:pt x="0" y="3227"/>
                      </a:cubicBezTo>
                      <a:close/>
                    </a:path>
                    <a:path w="11175" h="7600" fill="none">
                      <a:moveTo>
                        <a:pt x="0" y="3227"/>
                      </a:moveTo>
                      <a:cubicBezTo>
                        <a:pt x="0" y="1435"/>
                        <a:pt x="2499" y="0"/>
                        <a:pt x="5587" y="0"/>
                      </a:cubicBezTo>
                      <a:cubicBezTo>
                        <a:pt x="8672" y="0"/>
                        <a:pt x="11175" y="1435"/>
                        <a:pt x="11175" y="3227"/>
                      </a:cubicBezTo>
                      <a:cubicBezTo>
                        <a:pt x="11175" y="5002"/>
                        <a:pt x="8672" y="6453"/>
                        <a:pt x="5587" y="6453"/>
                      </a:cubicBezTo>
                      <a:cubicBezTo>
                        <a:pt x="2499" y="6453"/>
                        <a:pt x="0" y="5002"/>
                        <a:pt x="0" y="322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89000"/>
                      </a:srgbClr>
                    </a:gs>
                  </a:gsLst>
                  <a:lin ang="5400000" scaled="0"/>
                </a:gradFill>
                <a:ln w="7600" cap="flat">
                  <a:noFill/>
                  <a:miter/>
                </a:ln>
              </p:spPr>
            </p:sp>
          </p:grpSp>
          <p:sp>
            <p:nvSpPr>
              <p:cNvPr id="2300" name="Forme libre : forme 2299">
                <a:extLst>
                  <a:ext uri="{FF2B5EF4-FFF2-40B4-BE49-F238E27FC236}">
                    <a16:creationId xmlns:a16="http://schemas.microsoft.com/office/drawing/2014/main" id="{A39888B5-69F3-1361-22A9-8E4BD78B5DBF}"/>
                  </a:ext>
                </a:extLst>
              </p:cNvPr>
              <p:cNvSpPr/>
              <p:nvPr/>
            </p:nvSpPr>
            <p:spPr>
              <a:xfrm>
                <a:off x="5895312" y="2857993"/>
                <a:ext cx="120827" cy="231389"/>
              </a:xfrm>
              <a:custGeom>
                <a:avLst/>
                <a:gdLst/>
                <a:ahLst/>
                <a:cxnLst/>
                <a:rect l="l" t="t" r="r" b="b"/>
                <a:pathLst>
                  <a:path w="120827" h="231389" stroke="0">
                    <a:moveTo>
                      <a:pt x="0" y="0"/>
                    </a:moveTo>
                    <a:lnTo>
                      <a:pt x="22914" y="9782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  <a:path w="120827" h="231389" fill="none">
                    <a:moveTo>
                      <a:pt x="0" y="0"/>
                    </a:moveTo>
                    <a:lnTo>
                      <a:pt x="22914" y="9782"/>
                    </a:lnTo>
                    <a:lnTo>
                      <a:pt x="120827" y="231389"/>
                    </a:lnTo>
                    <a:lnTo>
                      <a:pt x="0" y="179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8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301" name="Text 1415">
                <a:extLst>
                  <a:ext uri="{FF2B5EF4-FFF2-40B4-BE49-F238E27FC236}">
                    <a16:creationId xmlns:a16="http://schemas.microsoft.com/office/drawing/2014/main" id="{2F6D85E8-35C2-9589-9F18-B25A1AC95078}"/>
                  </a:ext>
                </a:extLst>
              </p:cNvPr>
              <p:cNvSpPr txBox="1"/>
              <p:nvPr/>
            </p:nvSpPr>
            <p:spPr>
              <a:xfrm>
                <a:off x="5766350" y="3410650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endParaRPr sz="760"/>
              </a:p>
              <a:p>
                <a:pPr algn="ctr"/>
                <a:endParaRPr sz="760"/>
              </a:p>
            </p:txBody>
          </p:sp>
        </p:grpSp>
        <p:sp>
          <p:nvSpPr>
            <p:cNvPr id="1681" name="Forme libre : forme 1680">
              <a:extLst>
                <a:ext uri="{FF2B5EF4-FFF2-40B4-BE49-F238E27FC236}">
                  <a16:creationId xmlns:a16="http://schemas.microsoft.com/office/drawing/2014/main" id="{A7E83CDC-F62F-85CC-74C8-295386D956FD}"/>
                </a:ext>
              </a:extLst>
            </p:cNvPr>
            <p:cNvSpPr/>
            <p:nvPr/>
          </p:nvSpPr>
          <p:spPr>
            <a:xfrm flipH="1">
              <a:off x="6234875" y="2395588"/>
              <a:ext cx="389258" cy="1147380"/>
            </a:xfrm>
            <a:custGeom>
              <a:avLst/>
              <a:gdLst/>
              <a:ahLst/>
              <a:cxnLst/>
              <a:rect l="l" t="t" r="r" b="b"/>
              <a:pathLst>
                <a:path w="389258" h="1147380" stroke="0">
                  <a:moveTo>
                    <a:pt x="0" y="0"/>
                  </a:moveTo>
                  <a:lnTo>
                    <a:pt x="389258" y="213334"/>
                  </a:lnTo>
                  <a:lnTo>
                    <a:pt x="389258" y="1147380"/>
                  </a:lnTo>
                  <a:lnTo>
                    <a:pt x="0" y="934048"/>
                  </a:lnTo>
                  <a:lnTo>
                    <a:pt x="0" y="0"/>
                  </a:lnTo>
                  <a:close/>
                </a:path>
                <a:path w="389258" h="1147380" fill="none">
                  <a:moveTo>
                    <a:pt x="0" y="0"/>
                  </a:moveTo>
                  <a:lnTo>
                    <a:pt x="389258" y="213334"/>
                  </a:lnTo>
                  <a:lnTo>
                    <a:pt x="389258" y="1147380"/>
                  </a:lnTo>
                  <a:lnTo>
                    <a:pt x="0" y="934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FFA"/>
            </a:solidFill>
            <a:ln w="3800" cap="flat">
              <a:solidFill>
                <a:srgbClr val="B2DFFA"/>
              </a:solidFill>
              <a:miter/>
            </a:ln>
          </p:spPr>
        </p:sp>
        <p:sp>
          <p:nvSpPr>
            <p:cNvPr id="1682" name="Forme libre : forme 1681">
              <a:extLst>
                <a:ext uri="{FF2B5EF4-FFF2-40B4-BE49-F238E27FC236}">
                  <a16:creationId xmlns:a16="http://schemas.microsoft.com/office/drawing/2014/main" id="{FB2A7FF8-862B-3517-69F9-A176D1AA28F1}"/>
                </a:ext>
              </a:extLst>
            </p:cNvPr>
            <p:cNvSpPr/>
            <p:nvPr/>
          </p:nvSpPr>
          <p:spPr>
            <a:xfrm>
              <a:off x="5403344" y="2148743"/>
              <a:ext cx="831531" cy="1394228"/>
            </a:xfrm>
            <a:custGeom>
              <a:avLst/>
              <a:gdLst/>
              <a:ahLst/>
              <a:cxnLst/>
              <a:rect l="l" t="t" r="r" b="b"/>
              <a:pathLst>
                <a:path w="831531" h="1394228" stroke="0">
                  <a:moveTo>
                    <a:pt x="0" y="0"/>
                  </a:moveTo>
                  <a:lnTo>
                    <a:pt x="831531" y="460178"/>
                  </a:lnTo>
                  <a:lnTo>
                    <a:pt x="831531" y="1394228"/>
                  </a:lnTo>
                  <a:lnTo>
                    <a:pt x="0" y="934048"/>
                  </a:lnTo>
                  <a:lnTo>
                    <a:pt x="0" y="0"/>
                  </a:lnTo>
                  <a:close/>
                  <a:moveTo>
                    <a:pt x="29924" y="50174"/>
                  </a:moveTo>
                  <a:lnTo>
                    <a:pt x="29924" y="916993"/>
                  </a:lnTo>
                  <a:lnTo>
                    <a:pt x="801602" y="1344052"/>
                  </a:lnTo>
                  <a:lnTo>
                    <a:pt x="801602" y="477231"/>
                  </a:lnTo>
                  <a:lnTo>
                    <a:pt x="29924" y="50174"/>
                  </a:lnTo>
                  <a:close/>
                </a:path>
                <a:path w="831531" h="1394228" fill="none">
                  <a:moveTo>
                    <a:pt x="0" y="0"/>
                  </a:moveTo>
                  <a:lnTo>
                    <a:pt x="831531" y="460178"/>
                  </a:lnTo>
                  <a:lnTo>
                    <a:pt x="831531" y="1394228"/>
                  </a:lnTo>
                  <a:lnTo>
                    <a:pt x="0" y="934048"/>
                  </a:lnTo>
                  <a:lnTo>
                    <a:pt x="0" y="0"/>
                  </a:lnTo>
                  <a:close/>
                  <a:moveTo>
                    <a:pt x="29924" y="50174"/>
                  </a:moveTo>
                  <a:lnTo>
                    <a:pt x="29924" y="916993"/>
                  </a:lnTo>
                  <a:lnTo>
                    <a:pt x="801602" y="1344052"/>
                  </a:lnTo>
                  <a:lnTo>
                    <a:pt x="801602" y="477231"/>
                  </a:lnTo>
                  <a:lnTo>
                    <a:pt x="29924" y="50174"/>
                  </a:lnTo>
                  <a:close/>
                </a:path>
              </a:pathLst>
            </a:custGeom>
            <a:solidFill>
              <a:srgbClr val="DAEEFC"/>
            </a:solidFill>
            <a:ln w="3800" cap="flat">
              <a:solidFill>
                <a:srgbClr val="DAEEFC"/>
              </a:solidFill>
              <a:miter/>
            </a:ln>
          </p:spPr>
        </p:sp>
        <p:grpSp>
          <p:nvGrpSpPr>
            <p:cNvPr id="1683" name="Groupe 1682">
              <a:extLst>
                <a:ext uri="{FF2B5EF4-FFF2-40B4-BE49-F238E27FC236}">
                  <a16:creationId xmlns:a16="http://schemas.microsoft.com/office/drawing/2014/main" id="{FCF184B8-EE5D-71F9-599B-6F153499E927}"/>
                </a:ext>
              </a:extLst>
            </p:cNvPr>
            <p:cNvGrpSpPr/>
            <p:nvPr/>
          </p:nvGrpSpPr>
          <p:grpSpPr>
            <a:xfrm>
              <a:off x="5608240" y="4326698"/>
              <a:ext cx="692740" cy="461827"/>
              <a:chOff x="5608240" y="4326698"/>
              <a:chExt cx="692740" cy="461827"/>
            </a:xfrm>
          </p:grpSpPr>
          <p:sp>
            <p:nvSpPr>
              <p:cNvPr id="2264" name="Forme libre : forme 2263">
                <a:extLst>
                  <a:ext uri="{FF2B5EF4-FFF2-40B4-BE49-F238E27FC236}">
                    <a16:creationId xmlns:a16="http://schemas.microsoft.com/office/drawing/2014/main" id="{E8F3E839-49B1-37ED-A964-93C2049AC2B5}"/>
                  </a:ext>
                </a:extLst>
              </p:cNvPr>
              <p:cNvSpPr/>
              <p:nvPr/>
            </p:nvSpPr>
            <p:spPr>
              <a:xfrm>
                <a:off x="5608240" y="4503068"/>
                <a:ext cx="358832" cy="285457"/>
              </a:xfrm>
              <a:custGeom>
                <a:avLst/>
                <a:gdLst/>
                <a:ahLst/>
                <a:cxnLst/>
                <a:rect l="l" t="t" r="r" b="b"/>
                <a:pathLst>
                  <a:path w="358832" h="285457" stroke="0">
                    <a:moveTo>
                      <a:pt x="0" y="0"/>
                    </a:moveTo>
                    <a:lnTo>
                      <a:pt x="358832" y="192519"/>
                    </a:lnTo>
                    <a:lnTo>
                      <a:pt x="358832" y="285457"/>
                    </a:lnTo>
                    <a:lnTo>
                      <a:pt x="0" y="92938"/>
                    </a:lnTo>
                    <a:lnTo>
                      <a:pt x="0" y="0"/>
                    </a:lnTo>
                    <a:close/>
                  </a:path>
                  <a:path w="358832" h="285457" fill="none">
                    <a:moveTo>
                      <a:pt x="0" y="0"/>
                    </a:moveTo>
                    <a:lnTo>
                      <a:pt x="358832" y="192519"/>
                    </a:lnTo>
                    <a:lnTo>
                      <a:pt x="358832" y="285457"/>
                    </a:lnTo>
                    <a:lnTo>
                      <a:pt x="0" y="92938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265" name="Forme libre : forme 2264">
                <a:extLst>
                  <a:ext uri="{FF2B5EF4-FFF2-40B4-BE49-F238E27FC236}">
                    <a16:creationId xmlns:a16="http://schemas.microsoft.com/office/drawing/2014/main" id="{CF346BB7-DE47-8AD1-B0D1-ED2E532A1772}"/>
                  </a:ext>
                </a:extLst>
              </p:cNvPr>
              <p:cNvSpPr/>
              <p:nvPr/>
            </p:nvSpPr>
            <p:spPr>
              <a:xfrm flipH="1">
                <a:off x="5967072" y="4518714"/>
                <a:ext cx="333908" cy="269811"/>
              </a:xfrm>
              <a:custGeom>
                <a:avLst/>
                <a:gdLst/>
                <a:ahLst/>
                <a:cxnLst/>
                <a:rect l="l" t="t" r="r" b="b"/>
                <a:pathLst>
                  <a:path w="333908" h="269811" stroke="0">
                    <a:moveTo>
                      <a:pt x="0" y="0"/>
                    </a:moveTo>
                    <a:lnTo>
                      <a:pt x="333908" y="176873"/>
                    </a:lnTo>
                    <a:lnTo>
                      <a:pt x="333908" y="269811"/>
                    </a:lnTo>
                    <a:lnTo>
                      <a:pt x="0" y="92938"/>
                    </a:lnTo>
                    <a:lnTo>
                      <a:pt x="0" y="0"/>
                    </a:lnTo>
                    <a:close/>
                  </a:path>
                  <a:path w="333908" h="269811" fill="none">
                    <a:moveTo>
                      <a:pt x="0" y="0"/>
                    </a:moveTo>
                    <a:lnTo>
                      <a:pt x="333908" y="176873"/>
                    </a:lnTo>
                    <a:lnTo>
                      <a:pt x="333908" y="269811"/>
                    </a:lnTo>
                    <a:lnTo>
                      <a:pt x="0" y="92938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266" name="Forme libre : forme 2265">
                <a:extLst>
                  <a:ext uri="{FF2B5EF4-FFF2-40B4-BE49-F238E27FC236}">
                    <a16:creationId xmlns:a16="http://schemas.microsoft.com/office/drawing/2014/main" id="{AAF287C8-B8AC-0430-9E2D-BE3B4E57B73E}"/>
                  </a:ext>
                </a:extLst>
              </p:cNvPr>
              <p:cNvSpPr/>
              <p:nvPr/>
            </p:nvSpPr>
            <p:spPr>
              <a:xfrm>
                <a:off x="5608240" y="4326698"/>
                <a:ext cx="692740" cy="368889"/>
              </a:xfrm>
              <a:custGeom>
                <a:avLst/>
                <a:gdLst/>
                <a:ahLst/>
                <a:cxnLst/>
                <a:rect l="l" t="t" r="r" b="b"/>
                <a:pathLst>
                  <a:path w="692740" h="368889" stroke="0">
                    <a:moveTo>
                      <a:pt x="358832" y="368889"/>
                    </a:moveTo>
                    <a:lnTo>
                      <a:pt x="0" y="176370"/>
                    </a:lnTo>
                    <a:lnTo>
                      <a:pt x="333908" y="0"/>
                    </a:lnTo>
                    <a:lnTo>
                      <a:pt x="692740" y="192015"/>
                    </a:lnTo>
                    <a:lnTo>
                      <a:pt x="358832" y="368889"/>
                    </a:lnTo>
                    <a:close/>
                  </a:path>
                  <a:path w="692740" h="368889" fill="none">
                    <a:moveTo>
                      <a:pt x="358832" y="368889"/>
                    </a:moveTo>
                    <a:lnTo>
                      <a:pt x="0" y="176370"/>
                    </a:lnTo>
                    <a:lnTo>
                      <a:pt x="333908" y="0"/>
                    </a:lnTo>
                    <a:lnTo>
                      <a:pt x="692740" y="192015"/>
                    </a:lnTo>
                    <a:lnTo>
                      <a:pt x="358832" y="368889"/>
                    </a:ln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267" name="Forme libre : forme 2266">
                <a:extLst>
                  <a:ext uri="{FF2B5EF4-FFF2-40B4-BE49-F238E27FC236}">
                    <a16:creationId xmlns:a16="http://schemas.microsoft.com/office/drawing/2014/main" id="{5C3B57B4-C135-45BF-C579-FA9C5A03AF54}"/>
                  </a:ext>
                </a:extLst>
              </p:cNvPr>
              <p:cNvSpPr/>
              <p:nvPr/>
            </p:nvSpPr>
            <p:spPr>
              <a:xfrm rot="-120000">
                <a:off x="5914569" y="4706722"/>
                <a:ext cx="31868" cy="41167"/>
              </a:xfrm>
              <a:custGeom>
                <a:avLst/>
                <a:gdLst/>
                <a:ahLst/>
                <a:cxnLst/>
                <a:rect l="l" t="t" r="r" b="b"/>
                <a:pathLst>
                  <a:path w="31868" h="41167" stroke="0">
                    <a:moveTo>
                      <a:pt x="0" y="21977"/>
                    </a:moveTo>
                    <a:cubicBezTo>
                      <a:pt x="-895" y="10647"/>
                      <a:pt x="5382" y="846"/>
                      <a:pt x="14124" y="0"/>
                    </a:cubicBezTo>
                    <a:cubicBezTo>
                      <a:pt x="22866" y="0"/>
                      <a:pt x="30764" y="7900"/>
                      <a:pt x="31764" y="19231"/>
                    </a:cubicBezTo>
                    <a:cubicBezTo>
                      <a:pt x="32764" y="30562"/>
                      <a:pt x="26487" y="40362"/>
                      <a:pt x="17744" y="41120"/>
                    </a:cubicBezTo>
                    <a:cubicBezTo>
                      <a:pt x="9002" y="41879"/>
                      <a:pt x="1104" y="33308"/>
                      <a:pt x="0" y="21977"/>
                    </a:cubicBezTo>
                    <a:close/>
                  </a:path>
                  <a:path w="31868" h="41167" fill="none">
                    <a:moveTo>
                      <a:pt x="0" y="21977"/>
                    </a:moveTo>
                    <a:cubicBezTo>
                      <a:pt x="-895" y="10647"/>
                      <a:pt x="5382" y="846"/>
                      <a:pt x="14124" y="0"/>
                    </a:cubicBezTo>
                    <a:cubicBezTo>
                      <a:pt x="22866" y="0"/>
                      <a:pt x="30764" y="7900"/>
                      <a:pt x="31764" y="19231"/>
                    </a:cubicBezTo>
                    <a:cubicBezTo>
                      <a:pt x="32764" y="30562"/>
                      <a:pt x="26487" y="40362"/>
                      <a:pt x="17744" y="41120"/>
                    </a:cubicBezTo>
                    <a:cubicBezTo>
                      <a:pt x="9002" y="41879"/>
                      <a:pt x="1104" y="33308"/>
                      <a:pt x="0" y="2197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268" name="Forme libre : forme 2267">
                <a:extLst>
                  <a:ext uri="{FF2B5EF4-FFF2-40B4-BE49-F238E27FC236}">
                    <a16:creationId xmlns:a16="http://schemas.microsoft.com/office/drawing/2014/main" id="{C80ABEDC-3A21-3700-FFBF-88A1437459CA}"/>
                  </a:ext>
                </a:extLst>
              </p:cNvPr>
              <p:cNvSpPr/>
              <p:nvPr/>
            </p:nvSpPr>
            <p:spPr>
              <a:xfrm rot="-120000">
                <a:off x="5917841" y="4710892"/>
                <a:ext cx="25417" cy="32833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2833" stroke="0">
                    <a:moveTo>
                      <a:pt x="0" y="17528"/>
                    </a:moveTo>
                    <a:cubicBezTo>
                      <a:pt x="0" y="8491"/>
                      <a:pt x="4292" y="0"/>
                      <a:pt x="11265" y="0"/>
                    </a:cubicBezTo>
                    <a:cubicBezTo>
                      <a:pt x="18237" y="0"/>
                      <a:pt x="24536" y="6301"/>
                      <a:pt x="25334" y="15338"/>
                    </a:cubicBezTo>
                    <a:cubicBezTo>
                      <a:pt x="26131" y="24375"/>
                      <a:pt x="21125" y="32191"/>
                      <a:pt x="14152" y="32796"/>
                    </a:cubicBezTo>
                    <a:cubicBezTo>
                      <a:pt x="7180" y="33401"/>
                      <a:pt x="881" y="26565"/>
                      <a:pt x="0" y="17528"/>
                    </a:cubicBezTo>
                    <a:close/>
                  </a:path>
                  <a:path w="25417" h="32833" fill="none">
                    <a:moveTo>
                      <a:pt x="0" y="17528"/>
                    </a:moveTo>
                    <a:cubicBezTo>
                      <a:pt x="0" y="8491"/>
                      <a:pt x="4292" y="0"/>
                      <a:pt x="11265" y="0"/>
                    </a:cubicBezTo>
                    <a:cubicBezTo>
                      <a:pt x="18237" y="0"/>
                      <a:pt x="24536" y="6301"/>
                      <a:pt x="25334" y="15338"/>
                    </a:cubicBezTo>
                    <a:cubicBezTo>
                      <a:pt x="26131" y="24375"/>
                      <a:pt x="21125" y="32191"/>
                      <a:pt x="14152" y="32796"/>
                    </a:cubicBezTo>
                    <a:cubicBezTo>
                      <a:pt x="7180" y="33401"/>
                      <a:pt x="881" y="26565"/>
                      <a:pt x="0" y="17528"/>
                    </a:cubicBez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269" name="Forme libre : forme 2268">
                <a:extLst>
                  <a:ext uri="{FF2B5EF4-FFF2-40B4-BE49-F238E27FC236}">
                    <a16:creationId xmlns:a16="http://schemas.microsoft.com/office/drawing/2014/main" id="{EE02B580-387E-D6B5-5CF2-FA14D66C72D1}"/>
                  </a:ext>
                </a:extLst>
              </p:cNvPr>
              <p:cNvSpPr/>
              <p:nvPr/>
            </p:nvSpPr>
            <p:spPr>
              <a:xfrm rot="-120000">
                <a:off x="5917700" y="4713581"/>
                <a:ext cx="20915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0238" stroke="0">
                    <a:moveTo>
                      <a:pt x="0" y="14933"/>
                    </a:moveTo>
                    <a:cubicBezTo>
                      <a:pt x="0" y="8788"/>
                      <a:pt x="1859" y="3207"/>
                      <a:pt x="5477" y="0"/>
                    </a:cubicBezTo>
                    <a:cubicBezTo>
                      <a:pt x="5477" y="0"/>
                      <a:pt x="20915" y="27023"/>
                      <a:pt x="20915" y="27023"/>
                    </a:cubicBezTo>
                    <a:cubicBezTo>
                      <a:pt x="19094" y="28830"/>
                      <a:pt x="16839" y="29983"/>
                      <a:pt x="14328" y="30200"/>
                    </a:cubicBezTo>
                    <a:cubicBezTo>
                      <a:pt x="7356" y="30805"/>
                      <a:pt x="1057" y="23970"/>
                      <a:pt x="0" y="14933"/>
                    </a:cubicBezTo>
                    <a:close/>
                  </a:path>
                  <a:path w="20915" h="30238" fill="none">
                    <a:moveTo>
                      <a:pt x="0" y="14933"/>
                    </a:moveTo>
                    <a:cubicBezTo>
                      <a:pt x="0" y="8788"/>
                      <a:pt x="1859" y="3207"/>
                      <a:pt x="5477" y="0"/>
                    </a:cubicBezTo>
                    <a:cubicBezTo>
                      <a:pt x="5477" y="0"/>
                      <a:pt x="20915" y="27023"/>
                      <a:pt x="20915" y="27023"/>
                    </a:cubicBezTo>
                    <a:cubicBezTo>
                      <a:pt x="19094" y="28830"/>
                      <a:pt x="16839" y="29983"/>
                      <a:pt x="14328" y="30200"/>
                    </a:cubicBezTo>
                    <a:cubicBezTo>
                      <a:pt x="7356" y="30805"/>
                      <a:pt x="1057" y="23970"/>
                      <a:pt x="0" y="149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270" name="Forme libre : forme 2269">
                <a:extLst>
                  <a:ext uri="{FF2B5EF4-FFF2-40B4-BE49-F238E27FC236}">
                    <a16:creationId xmlns:a16="http://schemas.microsoft.com/office/drawing/2014/main" id="{A4A9CA59-1F14-EBAA-A392-CEF61F475A97}"/>
                  </a:ext>
                </a:extLst>
              </p:cNvPr>
              <p:cNvSpPr/>
              <p:nvPr/>
            </p:nvSpPr>
            <p:spPr>
              <a:xfrm>
                <a:off x="5986701" y="4565399"/>
                <a:ext cx="296680" cy="157113"/>
              </a:xfrm>
              <a:custGeom>
                <a:avLst/>
                <a:gdLst/>
                <a:ahLst/>
                <a:cxnLst/>
                <a:rect l="l" t="t" r="r" b="b"/>
                <a:pathLst>
                  <a:path w="296680" h="157113" fill="none">
                    <a:moveTo>
                      <a:pt x="0" y="157113"/>
                    </a:moveTo>
                    <a:lnTo>
                      <a:pt x="296680" y="0"/>
                    </a:lnTo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sp>
            <p:nvSpPr>
              <p:cNvPr id="2271" name="Forme libre : forme 2270">
                <a:extLst>
                  <a:ext uri="{FF2B5EF4-FFF2-40B4-BE49-F238E27FC236}">
                    <a16:creationId xmlns:a16="http://schemas.microsoft.com/office/drawing/2014/main" id="{EC4966E3-DB0C-8D69-7242-2AD15EE8BD81}"/>
                  </a:ext>
                </a:extLst>
              </p:cNvPr>
              <p:cNvSpPr/>
              <p:nvPr/>
            </p:nvSpPr>
            <p:spPr>
              <a:xfrm>
                <a:off x="5986701" y="4582127"/>
                <a:ext cx="296680" cy="157113"/>
              </a:xfrm>
              <a:custGeom>
                <a:avLst/>
                <a:gdLst/>
                <a:ahLst/>
                <a:cxnLst/>
                <a:rect l="l" t="t" r="r" b="b"/>
                <a:pathLst>
                  <a:path w="296680" h="157113" fill="none">
                    <a:moveTo>
                      <a:pt x="0" y="157113"/>
                    </a:moveTo>
                    <a:lnTo>
                      <a:pt x="296680" y="0"/>
                    </a:lnTo>
                  </a:path>
                </a:pathLst>
              </a:custGeom>
              <a:gradFill>
                <a:gsLst>
                  <a:gs pos="0">
                    <a:srgbClr val="808498"/>
                  </a:gs>
                  <a:gs pos="88000">
                    <a:srgbClr val="808498"/>
                  </a:gs>
                  <a:gs pos="100000">
                    <a:srgbClr val="5F6680"/>
                  </a:gs>
                </a:gsLst>
                <a:path path="rect">
                  <a:fillToRect r="100000" b="100000"/>
                </a:path>
                <a:tileRect l="-100000" t="-100000"/>
              </a:gradFill>
              <a:ln w="7600" cap="flat">
                <a:solidFill>
                  <a:srgbClr val="646B86"/>
                </a:solidFill>
                <a:miter/>
              </a:ln>
            </p:spPr>
          </p:sp>
          <p:grpSp>
            <p:nvGrpSpPr>
              <p:cNvPr id="2272" name="Groupe 2271">
                <a:extLst>
                  <a:ext uri="{FF2B5EF4-FFF2-40B4-BE49-F238E27FC236}">
                    <a16:creationId xmlns:a16="http://schemas.microsoft.com/office/drawing/2014/main" id="{22F52268-E8A3-CDFB-632E-F638064FCB5B}"/>
                  </a:ext>
                </a:extLst>
              </p:cNvPr>
              <p:cNvGrpSpPr/>
              <p:nvPr/>
            </p:nvGrpSpPr>
            <p:grpSpPr>
              <a:xfrm>
                <a:off x="5646958" y="4543448"/>
                <a:ext cx="87202" cy="93571"/>
                <a:chOff x="5646958" y="4543448"/>
                <a:chExt cx="87202" cy="93571"/>
              </a:xfrm>
            </p:grpSpPr>
            <p:sp>
              <p:nvSpPr>
                <p:cNvPr id="2278" name="Forme libre : forme 2277">
                  <a:extLst>
                    <a:ext uri="{FF2B5EF4-FFF2-40B4-BE49-F238E27FC236}">
                      <a16:creationId xmlns:a16="http://schemas.microsoft.com/office/drawing/2014/main" id="{03C13890-F3C2-7103-0DA4-CA35F9FABDBC}"/>
                    </a:ext>
                  </a:extLst>
                </p:cNvPr>
                <p:cNvSpPr/>
                <p:nvPr/>
              </p:nvSpPr>
              <p:spPr>
                <a:xfrm>
                  <a:off x="5646958" y="4543448"/>
                  <a:ext cx="87202" cy="93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02" h="93571" stroke="0">
                      <a:moveTo>
                        <a:pt x="0" y="0"/>
                      </a:moveTo>
                      <a:lnTo>
                        <a:pt x="87202" y="46208"/>
                      </a:lnTo>
                      <a:lnTo>
                        <a:pt x="87202" y="93571"/>
                      </a:lnTo>
                      <a:lnTo>
                        <a:pt x="0" y="45804"/>
                      </a:lnTo>
                      <a:lnTo>
                        <a:pt x="0" y="0"/>
                      </a:lnTo>
                      <a:close/>
                    </a:path>
                    <a:path w="87202" h="93571" fill="none">
                      <a:moveTo>
                        <a:pt x="0" y="0"/>
                      </a:moveTo>
                      <a:lnTo>
                        <a:pt x="87202" y="46208"/>
                      </a:lnTo>
                      <a:lnTo>
                        <a:pt x="87202" y="93571"/>
                      </a:lnTo>
                      <a:lnTo>
                        <a:pt x="0" y="458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279" name="Forme libre : forme 2278">
                  <a:extLst>
                    <a:ext uri="{FF2B5EF4-FFF2-40B4-BE49-F238E27FC236}">
                      <a16:creationId xmlns:a16="http://schemas.microsoft.com/office/drawing/2014/main" id="{1F1D4F3B-8C76-A23E-8C14-687D754EA047}"/>
                    </a:ext>
                  </a:extLst>
                </p:cNvPr>
                <p:cNvSpPr/>
                <p:nvPr/>
              </p:nvSpPr>
              <p:spPr>
                <a:xfrm>
                  <a:off x="5650586" y="4550925"/>
                  <a:ext cx="78879" cy="7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79" h="78617" stroke="0">
                      <a:moveTo>
                        <a:pt x="0" y="0"/>
                      </a:moveTo>
                      <a:lnTo>
                        <a:pt x="78879" y="41946"/>
                      </a:lnTo>
                      <a:lnTo>
                        <a:pt x="78879" y="78617"/>
                      </a:lnTo>
                      <a:lnTo>
                        <a:pt x="0" y="35465"/>
                      </a:lnTo>
                      <a:lnTo>
                        <a:pt x="0" y="0"/>
                      </a:lnTo>
                      <a:close/>
                    </a:path>
                    <a:path w="78879" h="78617" fill="none">
                      <a:moveTo>
                        <a:pt x="0" y="0"/>
                      </a:moveTo>
                      <a:lnTo>
                        <a:pt x="78879" y="41946"/>
                      </a:lnTo>
                      <a:lnTo>
                        <a:pt x="78879" y="78617"/>
                      </a:lnTo>
                      <a:lnTo>
                        <a:pt x="0" y="354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280" name="Forme libre : forme 2279">
                  <a:extLst>
                    <a:ext uri="{FF2B5EF4-FFF2-40B4-BE49-F238E27FC236}">
                      <a16:creationId xmlns:a16="http://schemas.microsoft.com/office/drawing/2014/main" id="{EEFD878C-7690-4B9F-87B5-45C25D254990}"/>
                    </a:ext>
                  </a:extLst>
                </p:cNvPr>
                <p:cNvSpPr/>
                <p:nvPr/>
              </p:nvSpPr>
              <p:spPr>
                <a:xfrm>
                  <a:off x="5652420" y="4553920"/>
                  <a:ext cx="75366" cy="7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66" h="72836" stroke="0">
                      <a:moveTo>
                        <a:pt x="0" y="0"/>
                      </a:moveTo>
                      <a:lnTo>
                        <a:pt x="75366" y="39497"/>
                      </a:lnTo>
                      <a:lnTo>
                        <a:pt x="75366" y="72836"/>
                      </a:lnTo>
                      <a:lnTo>
                        <a:pt x="0" y="32241"/>
                      </a:lnTo>
                      <a:lnTo>
                        <a:pt x="0" y="0"/>
                      </a:lnTo>
                      <a:close/>
                    </a:path>
                    <a:path w="75366" h="72836" fill="none">
                      <a:moveTo>
                        <a:pt x="0" y="0"/>
                      </a:moveTo>
                      <a:lnTo>
                        <a:pt x="75366" y="39497"/>
                      </a:lnTo>
                      <a:lnTo>
                        <a:pt x="75366" y="72836"/>
                      </a:lnTo>
                      <a:lnTo>
                        <a:pt x="0" y="322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</p:grpSp>
          <p:grpSp>
            <p:nvGrpSpPr>
              <p:cNvPr id="2273" name="Groupe 2272">
                <a:extLst>
                  <a:ext uri="{FF2B5EF4-FFF2-40B4-BE49-F238E27FC236}">
                    <a16:creationId xmlns:a16="http://schemas.microsoft.com/office/drawing/2014/main" id="{6DB6DA6B-38D4-C287-D195-F50D9D9DD924}"/>
                  </a:ext>
                </a:extLst>
              </p:cNvPr>
              <p:cNvGrpSpPr/>
              <p:nvPr/>
            </p:nvGrpSpPr>
            <p:grpSpPr>
              <a:xfrm>
                <a:off x="5776984" y="4616733"/>
                <a:ext cx="87202" cy="93571"/>
                <a:chOff x="5776984" y="4616733"/>
                <a:chExt cx="87202" cy="93571"/>
              </a:xfrm>
            </p:grpSpPr>
            <p:sp>
              <p:nvSpPr>
                <p:cNvPr id="2275" name="Forme libre : forme 2274">
                  <a:extLst>
                    <a:ext uri="{FF2B5EF4-FFF2-40B4-BE49-F238E27FC236}">
                      <a16:creationId xmlns:a16="http://schemas.microsoft.com/office/drawing/2014/main" id="{5619F70D-6819-54DA-353B-58C61299F0FA}"/>
                    </a:ext>
                  </a:extLst>
                </p:cNvPr>
                <p:cNvSpPr/>
                <p:nvPr/>
              </p:nvSpPr>
              <p:spPr>
                <a:xfrm>
                  <a:off x="5776984" y="4616733"/>
                  <a:ext cx="87202" cy="93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02" h="93571" stroke="0">
                      <a:moveTo>
                        <a:pt x="0" y="0"/>
                      </a:moveTo>
                      <a:lnTo>
                        <a:pt x="87202" y="46208"/>
                      </a:lnTo>
                      <a:lnTo>
                        <a:pt x="87202" y="93571"/>
                      </a:lnTo>
                      <a:lnTo>
                        <a:pt x="0" y="45804"/>
                      </a:lnTo>
                      <a:lnTo>
                        <a:pt x="0" y="0"/>
                      </a:lnTo>
                      <a:close/>
                    </a:path>
                    <a:path w="87202" h="93571" fill="none">
                      <a:moveTo>
                        <a:pt x="0" y="0"/>
                      </a:moveTo>
                      <a:lnTo>
                        <a:pt x="87202" y="46208"/>
                      </a:lnTo>
                      <a:lnTo>
                        <a:pt x="87202" y="93571"/>
                      </a:lnTo>
                      <a:lnTo>
                        <a:pt x="0" y="458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276" name="Forme libre : forme 2275">
                  <a:extLst>
                    <a:ext uri="{FF2B5EF4-FFF2-40B4-BE49-F238E27FC236}">
                      <a16:creationId xmlns:a16="http://schemas.microsoft.com/office/drawing/2014/main" id="{9B7B239A-E884-02D3-3C7A-DC418733A5C3}"/>
                    </a:ext>
                  </a:extLst>
                </p:cNvPr>
                <p:cNvSpPr/>
                <p:nvPr/>
              </p:nvSpPr>
              <p:spPr>
                <a:xfrm>
                  <a:off x="5780613" y="4624209"/>
                  <a:ext cx="78879" cy="7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79" h="78617" stroke="0">
                      <a:moveTo>
                        <a:pt x="0" y="0"/>
                      </a:moveTo>
                      <a:lnTo>
                        <a:pt x="78879" y="41946"/>
                      </a:lnTo>
                      <a:lnTo>
                        <a:pt x="78879" y="78617"/>
                      </a:lnTo>
                      <a:lnTo>
                        <a:pt x="0" y="35465"/>
                      </a:lnTo>
                      <a:lnTo>
                        <a:pt x="0" y="0"/>
                      </a:lnTo>
                      <a:close/>
                    </a:path>
                    <a:path w="78879" h="78617" fill="none">
                      <a:moveTo>
                        <a:pt x="0" y="0"/>
                      </a:moveTo>
                      <a:lnTo>
                        <a:pt x="78879" y="41946"/>
                      </a:lnTo>
                      <a:lnTo>
                        <a:pt x="78879" y="78617"/>
                      </a:lnTo>
                      <a:lnTo>
                        <a:pt x="0" y="354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  <p:sp>
              <p:nvSpPr>
                <p:cNvPr id="2277" name="Forme libre : forme 2276">
                  <a:extLst>
                    <a:ext uri="{FF2B5EF4-FFF2-40B4-BE49-F238E27FC236}">
                      <a16:creationId xmlns:a16="http://schemas.microsoft.com/office/drawing/2014/main" id="{FBBCAF6F-94D4-326B-F484-BAC9047AD15F}"/>
                    </a:ext>
                  </a:extLst>
                </p:cNvPr>
                <p:cNvSpPr/>
                <p:nvPr/>
              </p:nvSpPr>
              <p:spPr>
                <a:xfrm>
                  <a:off x="5782446" y="4627205"/>
                  <a:ext cx="75366" cy="7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66" h="72836" stroke="0">
                      <a:moveTo>
                        <a:pt x="0" y="0"/>
                      </a:moveTo>
                      <a:lnTo>
                        <a:pt x="75366" y="39497"/>
                      </a:lnTo>
                      <a:lnTo>
                        <a:pt x="75366" y="72836"/>
                      </a:lnTo>
                      <a:lnTo>
                        <a:pt x="0" y="32241"/>
                      </a:lnTo>
                      <a:lnTo>
                        <a:pt x="0" y="0"/>
                      </a:lnTo>
                      <a:close/>
                    </a:path>
                    <a:path w="75366" h="72836" fill="none">
                      <a:moveTo>
                        <a:pt x="0" y="0"/>
                      </a:moveTo>
                      <a:lnTo>
                        <a:pt x="75366" y="39497"/>
                      </a:lnTo>
                      <a:lnTo>
                        <a:pt x="75366" y="72836"/>
                      </a:lnTo>
                      <a:lnTo>
                        <a:pt x="0" y="322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498"/>
                    </a:gs>
                    <a:gs pos="88000">
                      <a:srgbClr val="808498"/>
                    </a:gs>
                    <a:gs pos="100000">
                      <a:srgbClr val="5F6680"/>
                    </a:gs>
                  </a:gsLst>
                  <a:path path="rect">
                    <a:fillToRect r="100000" b="100000"/>
                  </a:path>
                  <a:tileRect l="-100000" t="-100000"/>
                </a:gradFill>
                <a:ln w="7600" cap="flat">
                  <a:solidFill>
                    <a:srgbClr val="646B86"/>
                  </a:solidFill>
                  <a:miter/>
                </a:ln>
              </p:spPr>
            </p:sp>
          </p:grpSp>
          <p:sp>
            <p:nvSpPr>
              <p:cNvPr id="2274" name="Text 1416">
                <a:extLst>
                  <a:ext uri="{FF2B5EF4-FFF2-40B4-BE49-F238E27FC236}">
                    <a16:creationId xmlns:a16="http://schemas.microsoft.com/office/drawing/2014/main" id="{210F6115-B540-184E-313B-A87BBE920F64}"/>
                  </a:ext>
                </a:extLst>
              </p:cNvPr>
              <p:cNvSpPr txBox="1"/>
              <p:nvPr/>
            </p:nvSpPr>
            <p:spPr>
              <a:xfrm>
                <a:off x="5574610" y="4803725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236EA1"/>
                    </a:solidFill>
                    <a:latin typeface="Microsoft Sans Serif"/>
                    <a:ea typeface="Microsoft Sans Serif"/>
                    <a:cs typeface="Microsoft Sans Serif"/>
                  </a:rPr>
                  <a:t>Switch</a:t>
                </a:r>
              </a:p>
            </p:txBody>
          </p:sp>
        </p:grpSp>
        <p:grpSp>
          <p:nvGrpSpPr>
            <p:cNvPr id="1684" name="Groupe 1683">
              <a:extLst>
                <a:ext uri="{FF2B5EF4-FFF2-40B4-BE49-F238E27FC236}">
                  <a16:creationId xmlns:a16="http://schemas.microsoft.com/office/drawing/2014/main" id="{E210EB6F-03EA-E71E-D82F-65BABE7A00D0}"/>
                </a:ext>
              </a:extLst>
            </p:cNvPr>
            <p:cNvGrpSpPr/>
            <p:nvPr/>
          </p:nvGrpSpPr>
          <p:grpSpPr>
            <a:xfrm>
              <a:off x="4994021" y="5310511"/>
              <a:ext cx="574488" cy="689387"/>
              <a:chOff x="4994021" y="5310511"/>
              <a:chExt cx="574488" cy="689387"/>
            </a:xfrm>
          </p:grpSpPr>
          <p:grpSp>
            <p:nvGrpSpPr>
              <p:cNvPr id="2221" name="Groupe 2220">
                <a:extLst>
                  <a:ext uri="{FF2B5EF4-FFF2-40B4-BE49-F238E27FC236}">
                    <a16:creationId xmlns:a16="http://schemas.microsoft.com/office/drawing/2014/main" id="{25653015-06C6-EB2D-B9D0-5490D48D7780}"/>
                  </a:ext>
                </a:extLst>
              </p:cNvPr>
              <p:cNvGrpSpPr/>
              <p:nvPr/>
            </p:nvGrpSpPr>
            <p:grpSpPr>
              <a:xfrm>
                <a:off x="5237660" y="5630005"/>
                <a:ext cx="330849" cy="233880"/>
                <a:chOff x="5237660" y="5630005"/>
                <a:chExt cx="330849" cy="233880"/>
              </a:xfrm>
            </p:grpSpPr>
            <p:sp>
              <p:nvSpPr>
                <p:cNvPr id="2261" name="Forme libre : forme 2260">
                  <a:extLst>
                    <a:ext uri="{FF2B5EF4-FFF2-40B4-BE49-F238E27FC236}">
                      <a16:creationId xmlns:a16="http://schemas.microsoft.com/office/drawing/2014/main" id="{79C4CB74-B9E1-B763-FF2C-71627324038E}"/>
                    </a:ext>
                  </a:extLst>
                </p:cNvPr>
                <p:cNvSpPr/>
                <p:nvPr/>
              </p:nvSpPr>
              <p:spPr>
                <a:xfrm>
                  <a:off x="5237660" y="5645135"/>
                  <a:ext cx="330849" cy="2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18750" stroke="0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  <a:path w="330849" h="218750" fill="none">
                      <a:moveTo>
                        <a:pt x="0" y="109375"/>
                      </a:moveTo>
                      <a:cubicBezTo>
                        <a:pt x="0" y="48969"/>
                        <a:pt x="74063" y="0"/>
                        <a:pt x="165424" y="0"/>
                      </a:cubicBezTo>
                      <a:cubicBezTo>
                        <a:pt x="256785" y="0"/>
                        <a:pt x="330849" y="48969"/>
                        <a:pt x="330849" y="109375"/>
                      </a:cubicBezTo>
                      <a:cubicBezTo>
                        <a:pt x="330849" y="169781"/>
                        <a:pt x="256785" y="218750"/>
                        <a:pt x="165424" y="218750"/>
                      </a:cubicBezTo>
                      <a:cubicBezTo>
                        <a:pt x="74063" y="218750"/>
                        <a:pt x="0" y="169781"/>
                        <a:pt x="0" y="109375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262" name="Forme libre : forme 2261">
                  <a:extLst>
                    <a:ext uri="{FF2B5EF4-FFF2-40B4-BE49-F238E27FC236}">
                      <a16:creationId xmlns:a16="http://schemas.microsoft.com/office/drawing/2014/main" id="{758239B3-55DE-7576-2AF9-08127F1E02A2}"/>
                    </a:ext>
                  </a:extLst>
                </p:cNvPr>
                <p:cNvSpPr/>
                <p:nvPr/>
              </p:nvSpPr>
              <p:spPr>
                <a:xfrm>
                  <a:off x="5237660" y="5630005"/>
                  <a:ext cx="330849" cy="22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49" h="228758" stroke="0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  <a:path w="330849" h="228758" fill="none">
                      <a:moveTo>
                        <a:pt x="0" y="114379"/>
                      </a:moveTo>
                      <a:cubicBezTo>
                        <a:pt x="0" y="51209"/>
                        <a:pt x="74063" y="0"/>
                        <a:pt x="165424" y="0"/>
                      </a:cubicBezTo>
                      <a:cubicBezTo>
                        <a:pt x="256785" y="0"/>
                        <a:pt x="330849" y="51209"/>
                        <a:pt x="330849" y="114379"/>
                      </a:cubicBezTo>
                      <a:cubicBezTo>
                        <a:pt x="330849" y="177548"/>
                        <a:pt x="256785" y="228758"/>
                        <a:pt x="165424" y="228758"/>
                      </a:cubicBezTo>
                      <a:cubicBezTo>
                        <a:pt x="74063" y="228758"/>
                        <a:pt x="0" y="177548"/>
                        <a:pt x="0" y="114379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263" name="Forme libre : forme 2262">
                  <a:extLst>
                    <a:ext uri="{FF2B5EF4-FFF2-40B4-BE49-F238E27FC236}">
                      <a16:creationId xmlns:a16="http://schemas.microsoft.com/office/drawing/2014/main" id="{9890602E-B24E-CAA8-99D5-D56A7977A318}"/>
                    </a:ext>
                  </a:extLst>
                </p:cNvPr>
                <p:cNvSpPr/>
                <p:nvPr/>
              </p:nvSpPr>
              <p:spPr>
                <a:xfrm>
                  <a:off x="5380203" y="5691523"/>
                  <a:ext cx="153393" cy="16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93" h="160154" stroke="0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  <a:path w="153393" h="160154" fill="none">
                      <a:moveTo>
                        <a:pt x="0" y="0"/>
                      </a:moveTo>
                      <a:cubicBezTo>
                        <a:pt x="0" y="0"/>
                        <a:pt x="13771" y="33202"/>
                        <a:pt x="43282" y="96777"/>
                      </a:cubicBezTo>
                      <a:cubicBezTo>
                        <a:pt x="57123" y="126592"/>
                        <a:pt x="85620" y="160154"/>
                        <a:pt x="85620" y="160154"/>
                      </a:cubicBezTo>
                      <a:cubicBezTo>
                        <a:pt x="85620" y="160154"/>
                        <a:pt x="113125" y="152483"/>
                        <a:pt x="145587" y="130327"/>
                      </a:cubicBezTo>
                      <a:cubicBezTo>
                        <a:pt x="194182" y="97161"/>
                        <a:pt x="0" y="-532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222" name="Groupe 2221">
                <a:extLst>
                  <a:ext uri="{FF2B5EF4-FFF2-40B4-BE49-F238E27FC236}">
                    <a16:creationId xmlns:a16="http://schemas.microsoft.com/office/drawing/2014/main" id="{B16AA911-6AB4-FC54-1598-E9B00715892D}"/>
                  </a:ext>
                </a:extLst>
              </p:cNvPr>
              <p:cNvGrpSpPr/>
              <p:nvPr/>
            </p:nvGrpSpPr>
            <p:grpSpPr>
              <a:xfrm>
                <a:off x="5344147" y="5703783"/>
                <a:ext cx="65108" cy="86324"/>
                <a:chOff x="5344147" y="5703783"/>
                <a:chExt cx="65108" cy="86324"/>
              </a:xfrm>
            </p:grpSpPr>
            <p:sp>
              <p:nvSpPr>
                <p:cNvPr id="2258" name="Forme libre : forme 2257">
                  <a:extLst>
                    <a:ext uri="{FF2B5EF4-FFF2-40B4-BE49-F238E27FC236}">
                      <a16:creationId xmlns:a16="http://schemas.microsoft.com/office/drawing/2014/main" id="{60911C12-A0E2-3DE8-EE38-47349B66AB13}"/>
                    </a:ext>
                  </a:extLst>
                </p:cNvPr>
                <p:cNvSpPr/>
                <p:nvPr/>
              </p:nvSpPr>
              <p:spPr>
                <a:xfrm>
                  <a:off x="5344147" y="5714806"/>
                  <a:ext cx="44034" cy="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4" h="75300" stroke="0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  <a:path w="44034" h="75300" fill="none">
                      <a:moveTo>
                        <a:pt x="0" y="0"/>
                      </a:moveTo>
                      <a:lnTo>
                        <a:pt x="44034" y="24161"/>
                      </a:lnTo>
                      <a:lnTo>
                        <a:pt x="44034" y="75300"/>
                      </a:lnTo>
                      <a:lnTo>
                        <a:pt x="0" y="511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259" name="Forme libre : forme 2258">
                  <a:extLst>
                    <a:ext uri="{FF2B5EF4-FFF2-40B4-BE49-F238E27FC236}">
                      <a16:creationId xmlns:a16="http://schemas.microsoft.com/office/drawing/2014/main" id="{649E8D64-0F21-2BCE-B5D6-89DAB120B9D2}"/>
                    </a:ext>
                  </a:extLst>
                </p:cNvPr>
                <p:cNvSpPr/>
                <p:nvPr/>
              </p:nvSpPr>
              <p:spPr>
                <a:xfrm>
                  <a:off x="5344147" y="5703783"/>
                  <a:ext cx="65108" cy="3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8" h="35184" stroke="0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  <a:path w="65108" h="35184" fill="none">
                      <a:moveTo>
                        <a:pt x="44034" y="35184"/>
                      </a:moveTo>
                      <a:lnTo>
                        <a:pt x="0" y="11023"/>
                      </a:lnTo>
                      <a:lnTo>
                        <a:pt x="21074" y="0"/>
                      </a:lnTo>
                      <a:lnTo>
                        <a:pt x="65108" y="24097"/>
                      </a:lnTo>
                      <a:lnTo>
                        <a:pt x="44034" y="3518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260" name="Forme libre : forme 2259">
                  <a:extLst>
                    <a:ext uri="{FF2B5EF4-FFF2-40B4-BE49-F238E27FC236}">
                      <a16:creationId xmlns:a16="http://schemas.microsoft.com/office/drawing/2014/main" id="{E06BB666-FED4-DD87-EDE6-FFE629BB4618}"/>
                    </a:ext>
                  </a:extLst>
                </p:cNvPr>
                <p:cNvSpPr/>
                <p:nvPr/>
              </p:nvSpPr>
              <p:spPr>
                <a:xfrm flipH="1">
                  <a:off x="5388181" y="5727880"/>
                  <a:ext cx="21074" cy="62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4" h="62227" stroke="0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  <a:path w="21074" h="62227" fill="none">
                      <a:moveTo>
                        <a:pt x="0" y="0"/>
                      </a:moveTo>
                      <a:lnTo>
                        <a:pt x="21074" y="11087"/>
                      </a:lnTo>
                      <a:lnTo>
                        <a:pt x="21074" y="62227"/>
                      </a:lnTo>
                      <a:lnTo>
                        <a:pt x="0" y="511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223" name="Forme libre : forme 2222">
                <a:extLst>
                  <a:ext uri="{FF2B5EF4-FFF2-40B4-BE49-F238E27FC236}">
                    <a16:creationId xmlns:a16="http://schemas.microsoft.com/office/drawing/2014/main" id="{D83773AA-1D6F-B0A6-25D4-CDB5AACDE940}"/>
                  </a:ext>
                </a:extLst>
              </p:cNvPr>
              <p:cNvSpPr/>
              <p:nvPr/>
            </p:nvSpPr>
            <p:spPr>
              <a:xfrm>
                <a:off x="5176522" y="5310511"/>
                <a:ext cx="383630" cy="215736"/>
              </a:xfrm>
              <a:custGeom>
                <a:avLst/>
                <a:gdLst/>
                <a:ahLst/>
                <a:cxnLst/>
                <a:rect l="l" t="t" r="r" b="b"/>
                <a:pathLst>
                  <a:path w="383630" h="215736" stroke="0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  <a:path w="383630" h="215736" fill="none">
                    <a:moveTo>
                      <a:pt x="66515" y="6590"/>
                    </a:moveTo>
                    <a:cubicBezTo>
                      <a:pt x="36072" y="-9668"/>
                      <a:pt x="0" y="6160"/>
                      <a:pt x="0" y="32211"/>
                    </a:cubicBezTo>
                    <a:cubicBezTo>
                      <a:pt x="0" y="61044"/>
                      <a:pt x="332848" y="178374"/>
                      <a:pt x="349339" y="188755"/>
                    </a:cubicBezTo>
                    <a:cubicBezTo>
                      <a:pt x="365829" y="188755"/>
                      <a:pt x="383630" y="234469"/>
                      <a:pt x="383630" y="206890"/>
                    </a:cubicBezTo>
                    <a:cubicBezTo>
                      <a:pt x="383630" y="179313"/>
                      <a:pt x="372687" y="162600"/>
                      <a:pt x="355645" y="150479"/>
                    </a:cubicBezTo>
                    <a:cubicBezTo>
                      <a:pt x="336696" y="137003"/>
                      <a:pt x="90616" y="19165"/>
                      <a:pt x="66515" y="6590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224" name="Forme libre : forme 2223">
                <a:extLst>
                  <a:ext uri="{FF2B5EF4-FFF2-40B4-BE49-F238E27FC236}">
                    <a16:creationId xmlns:a16="http://schemas.microsoft.com/office/drawing/2014/main" id="{FC5C7F30-4C57-F184-28E3-33FAB17F42D0}"/>
                  </a:ext>
                </a:extLst>
              </p:cNvPr>
              <p:cNvSpPr/>
              <p:nvPr/>
            </p:nvSpPr>
            <p:spPr>
              <a:xfrm>
                <a:off x="5492080" y="5473104"/>
                <a:ext cx="68072" cy="357952"/>
              </a:xfrm>
              <a:custGeom>
                <a:avLst/>
                <a:gdLst/>
                <a:ahLst/>
                <a:cxnLst/>
                <a:rect l="l" t="t" r="r" b="b"/>
                <a:pathLst>
                  <a:path w="68072" h="357952" stroke="0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  <a:path w="68072" h="357952" fill="none">
                    <a:moveTo>
                      <a:pt x="33781" y="23394"/>
                    </a:moveTo>
                    <a:cubicBezTo>
                      <a:pt x="33781" y="52228"/>
                      <a:pt x="-12967" y="347571"/>
                      <a:pt x="3523" y="357952"/>
                    </a:cubicBezTo>
                    <a:cubicBezTo>
                      <a:pt x="20014" y="357952"/>
                      <a:pt x="68072" y="356051"/>
                      <a:pt x="68072" y="329372"/>
                    </a:cubicBezTo>
                    <a:cubicBezTo>
                      <a:pt x="68072" y="305554"/>
                      <a:pt x="68072" y="71877"/>
                      <a:pt x="68072" y="44297"/>
                    </a:cubicBezTo>
                    <a:cubicBezTo>
                      <a:pt x="68072" y="24992"/>
                      <a:pt x="62710" y="11012"/>
                      <a:pt x="53648" y="0"/>
                    </a:cubicBezTo>
                    <a:cubicBezTo>
                      <a:pt x="48322" y="0"/>
                      <a:pt x="33634" y="3941"/>
                      <a:pt x="33781" y="2339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225" name="Forme libre : forme 2224">
                <a:extLst>
                  <a:ext uri="{FF2B5EF4-FFF2-40B4-BE49-F238E27FC236}">
                    <a16:creationId xmlns:a16="http://schemas.microsoft.com/office/drawing/2014/main" id="{0EA53CED-CEAD-CC9E-198B-31575DD7EFD0}"/>
                  </a:ext>
                </a:extLst>
              </p:cNvPr>
              <p:cNvSpPr/>
              <p:nvPr/>
            </p:nvSpPr>
            <p:spPr>
              <a:xfrm>
                <a:off x="5175174" y="5323637"/>
                <a:ext cx="357706" cy="507984"/>
              </a:xfrm>
              <a:custGeom>
                <a:avLst/>
                <a:gdLst/>
                <a:ahLst/>
                <a:cxnLst/>
                <a:rect l="l" t="t" r="r" b="b"/>
                <a:pathLst>
                  <a:path w="357706" h="507984" stroke="0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  <a:path w="357706" h="507984" fill="none">
                    <a:moveTo>
                      <a:pt x="40591" y="6508"/>
                    </a:moveTo>
                    <a:cubicBezTo>
                      <a:pt x="10148" y="-9749"/>
                      <a:pt x="0" y="6508"/>
                      <a:pt x="0" y="32559"/>
                    </a:cubicBezTo>
                    <a:cubicBezTo>
                      <a:pt x="0" y="61392"/>
                      <a:pt x="0" y="277010"/>
                      <a:pt x="0" y="297067"/>
                    </a:cubicBezTo>
                    <a:cubicBezTo>
                      <a:pt x="0" y="317124"/>
                      <a:pt x="6263" y="350971"/>
                      <a:pt x="24022" y="359747"/>
                    </a:cubicBezTo>
                    <a:cubicBezTo>
                      <a:pt x="41780" y="368522"/>
                      <a:pt x="300546" y="497642"/>
                      <a:pt x="317036" y="507984"/>
                    </a:cubicBezTo>
                    <a:cubicBezTo>
                      <a:pt x="333526" y="507984"/>
                      <a:pt x="357706" y="507984"/>
                      <a:pt x="357706" y="481345"/>
                    </a:cubicBezTo>
                    <a:cubicBezTo>
                      <a:pt x="357706" y="457526"/>
                      <a:pt x="357706" y="234388"/>
                      <a:pt x="357706" y="206809"/>
                    </a:cubicBezTo>
                    <a:cubicBezTo>
                      <a:pt x="357706" y="179230"/>
                      <a:pt x="346763" y="162518"/>
                      <a:pt x="329721" y="150397"/>
                    </a:cubicBezTo>
                    <a:cubicBezTo>
                      <a:pt x="310773" y="136921"/>
                      <a:pt x="64692" y="19083"/>
                      <a:pt x="40591" y="6508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226" name="Forme libre : forme 2225">
                <a:extLst>
                  <a:ext uri="{FF2B5EF4-FFF2-40B4-BE49-F238E27FC236}">
                    <a16:creationId xmlns:a16="http://schemas.microsoft.com/office/drawing/2014/main" id="{D6C123ED-CF55-01AC-48F4-6DB52EC330BB}"/>
                  </a:ext>
                </a:extLst>
              </p:cNvPr>
              <p:cNvSpPr/>
              <p:nvPr/>
            </p:nvSpPr>
            <p:spPr>
              <a:xfrm>
                <a:off x="5192297" y="5354041"/>
                <a:ext cx="322862" cy="449644"/>
              </a:xfrm>
              <a:custGeom>
                <a:avLst/>
                <a:gdLst/>
                <a:ahLst/>
                <a:cxnLst/>
                <a:rect l="l" t="t" r="r" b="b"/>
                <a:pathLst>
                  <a:path w="322862" h="449644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  <a:path w="322862" h="449644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30432"/>
                      <a:pt x="0" y="249861"/>
                    </a:cubicBezTo>
                    <a:cubicBezTo>
                      <a:pt x="0" y="269920"/>
                      <a:pt x="6262" y="303767"/>
                      <a:pt x="24021" y="312543"/>
                    </a:cubicBezTo>
                    <a:cubicBezTo>
                      <a:pt x="41780" y="321317"/>
                      <a:pt x="263759" y="435395"/>
                      <a:pt x="280250" y="445737"/>
                    </a:cubicBezTo>
                    <a:cubicBezTo>
                      <a:pt x="299633" y="455979"/>
                      <a:pt x="322862" y="445737"/>
                      <a:pt x="322862" y="419097"/>
                    </a:cubicBezTo>
                    <a:cubicBezTo>
                      <a:pt x="322862" y="395278"/>
                      <a:pt x="322862" y="215388"/>
                      <a:pt x="322862" y="191766"/>
                    </a:cubicBezTo>
                    <a:cubicBezTo>
                      <a:pt x="322862" y="164188"/>
                      <a:pt x="311880" y="147475"/>
                      <a:pt x="294838" y="135355"/>
                    </a:cubicBezTo>
                    <a:cubicBezTo>
                      <a:pt x="275889" y="121879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227" name="Forme libre : forme 2226">
                <a:extLst>
                  <a:ext uri="{FF2B5EF4-FFF2-40B4-BE49-F238E27FC236}">
                    <a16:creationId xmlns:a16="http://schemas.microsoft.com/office/drawing/2014/main" id="{66F0CE7B-1341-D5C1-5B01-714F50CB0F26}"/>
                  </a:ext>
                </a:extLst>
              </p:cNvPr>
              <p:cNvSpPr/>
              <p:nvPr/>
            </p:nvSpPr>
            <p:spPr>
              <a:xfrm>
                <a:off x="5198305" y="5361559"/>
                <a:ext cx="314300" cy="435581"/>
              </a:xfrm>
              <a:custGeom>
                <a:avLst/>
                <a:gdLst/>
                <a:ahLst/>
                <a:cxnLst/>
                <a:rect l="l" t="t" r="r" b="b"/>
                <a:pathLst>
                  <a:path w="314300" h="435581" stroke="0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  <a:path w="314300" h="435581" fill="none">
                    <a:moveTo>
                      <a:pt x="42493" y="6508"/>
                    </a:moveTo>
                    <a:cubicBezTo>
                      <a:pt x="12050" y="-9749"/>
                      <a:pt x="0" y="6508"/>
                      <a:pt x="0" y="32560"/>
                    </a:cubicBezTo>
                    <a:cubicBezTo>
                      <a:pt x="0" y="61393"/>
                      <a:pt x="0" y="218840"/>
                      <a:pt x="0" y="240503"/>
                    </a:cubicBezTo>
                    <a:cubicBezTo>
                      <a:pt x="0" y="260562"/>
                      <a:pt x="6089" y="294408"/>
                      <a:pt x="23848" y="303184"/>
                    </a:cubicBezTo>
                    <a:cubicBezTo>
                      <a:pt x="41606" y="311958"/>
                      <a:pt x="255004" y="422903"/>
                      <a:pt x="271495" y="433323"/>
                    </a:cubicBezTo>
                    <a:cubicBezTo>
                      <a:pt x="290515" y="439636"/>
                      <a:pt x="314300" y="433323"/>
                      <a:pt x="314300" y="406605"/>
                    </a:cubicBezTo>
                    <a:cubicBezTo>
                      <a:pt x="314300" y="382786"/>
                      <a:pt x="314300" y="214606"/>
                      <a:pt x="314300" y="188631"/>
                    </a:cubicBezTo>
                    <a:cubicBezTo>
                      <a:pt x="314300" y="161055"/>
                      <a:pt x="303299" y="144342"/>
                      <a:pt x="286256" y="132222"/>
                    </a:cubicBezTo>
                    <a:cubicBezTo>
                      <a:pt x="267307" y="118745"/>
                      <a:pt x="66594" y="19083"/>
                      <a:pt x="42493" y="6508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228" name="Forme libre : forme 2227">
                <a:extLst>
                  <a:ext uri="{FF2B5EF4-FFF2-40B4-BE49-F238E27FC236}">
                    <a16:creationId xmlns:a16="http://schemas.microsoft.com/office/drawing/2014/main" id="{65B9DBB9-57FE-FB4E-447C-D9217777BA2E}"/>
                  </a:ext>
                </a:extLst>
              </p:cNvPr>
              <p:cNvSpPr/>
              <p:nvPr/>
            </p:nvSpPr>
            <p:spPr>
              <a:xfrm>
                <a:off x="5192916" y="5356493"/>
                <a:ext cx="195849" cy="185472"/>
              </a:xfrm>
              <a:custGeom>
                <a:avLst/>
                <a:gdLst/>
                <a:ahLst/>
                <a:cxnLst/>
                <a:rect l="l" t="t" r="r" b="b"/>
                <a:pathLst>
                  <a:path w="195849" h="185472" stroke="0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  <a:path w="195849" h="185472" fill="none">
                    <a:moveTo>
                      <a:pt x="0" y="185472"/>
                    </a:moveTo>
                    <a:cubicBezTo>
                      <a:pt x="0" y="185472"/>
                      <a:pt x="0" y="42814"/>
                      <a:pt x="0" y="23420"/>
                    </a:cubicBezTo>
                    <a:cubicBezTo>
                      <a:pt x="0" y="4025"/>
                      <a:pt x="17907" y="-6212"/>
                      <a:pt x="38683" y="4056"/>
                    </a:cubicBezTo>
                    <a:cubicBezTo>
                      <a:pt x="59458" y="14323"/>
                      <a:pt x="195849" y="81085"/>
                      <a:pt x="195849" y="81085"/>
                    </a:cubicBezTo>
                    <a:cubicBezTo>
                      <a:pt x="195849" y="81085"/>
                      <a:pt x="115363" y="74757"/>
                      <a:pt x="66888" y="104419"/>
                    </a:cubicBezTo>
                    <a:cubicBezTo>
                      <a:pt x="18413" y="134080"/>
                      <a:pt x="0" y="185472"/>
                      <a:pt x="0" y="185472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229" name="Groupe 2228">
                <a:extLst>
                  <a:ext uri="{FF2B5EF4-FFF2-40B4-BE49-F238E27FC236}">
                    <a16:creationId xmlns:a16="http://schemas.microsoft.com/office/drawing/2014/main" id="{45287EA5-ADD9-8107-4810-4EAA3B8114A0}"/>
                  </a:ext>
                </a:extLst>
              </p:cNvPr>
              <p:cNvGrpSpPr/>
              <p:nvPr/>
            </p:nvGrpSpPr>
            <p:grpSpPr>
              <a:xfrm>
                <a:off x="4994021" y="5758198"/>
                <a:ext cx="431772" cy="241699"/>
                <a:chOff x="4994021" y="5758198"/>
                <a:chExt cx="431772" cy="241699"/>
              </a:xfrm>
            </p:grpSpPr>
            <p:sp>
              <p:nvSpPr>
                <p:cNvPr id="2231" name="Forme libre : forme 2230">
                  <a:extLst>
                    <a:ext uri="{FF2B5EF4-FFF2-40B4-BE49-F238E27FC236}">
                      <a16:creationId xmlns:a16="http://schemas.microsoft.com/office/drawing/2014/main" id="{87BE4411-BEE1-ADA2-FC9F-34732521DE94}"/>
                    </a:ext>
                  </a:extLst>
                </p:cNvPr>
                <p:cNvSpPr/>
                <p:nvPr/>
              </p:nvSpPr>
              <p:spPr>
                <a:xfrm>
                  <a:off x="4994021" y="5758198"/>
                  <a:ext cx="431772" cy="228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72" h="228126" stroke="0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  <a:path w="431772" h="228126" fill="none">
                      <a:moveTo>
                        <a:pt x="0" y="62981"/>
                      </a:moveTo>
                      <a:lnTo>
                        <a:pt x="309410" y="228126"/>
                      </a:lnTo>
                      <a:lnTo>
                        <a:pt x="431772" y="164488"/>
                      </a:lnTo>
                      <a:lnTo>
                        <a:pt x="120299" y="0"/>
                      </a:lnTo>
                      <a:lnTo>
                        <a:pt x="0" y="62981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232" name="Forme libre : forme 2231">
                  <a:extLst>
                    <a:ext uri="{FF2B5EF4-FFF2-40B4-BE49-F238E27FC236}">
                      <a16:creationId xmlns:a16="http://schemas.microsoft.com/office/drawing/2014/main" id="{793BE1C5-A123-3995-7C0C-C8D3BE43E2C8}"/>
                    </a:ext>
                  </a:extLst>
                </p:cNvPr>
                <p:cNvSpPr/>
                <p:nvPr/>
              </p:nvSpPr>
              <p:spPr>
                <a:xfrm>
                  <a:off x="4994021" y="5821180"/>
                  <a:ext cx="310189" cy="178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89" h="178718" stroke="0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  <a:path w="310189" h="178718" fill="none">
                      <a:moveTo>
                        <a:pt x="0" y="0"/>
                      </a:moveTo>
                      <a:lnTo>
                        <a:pt x="0" y="13261"/>
                      </a:lnTo>
                      <a:lnTo>
                        <a:pt x="310189" y="178718"/>
                      </a:lnTo>
                      <a:lnTo>
                        <a:pt x="310189" y="165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233" name="Forme libre : forme 2232">
                  <a:extLst>
                    <a:ext uri="{FF2B5EF4-FFF2-40B4-BE49-F238E27FC236}">
                      <a16:creationId xmlns:a16="http://schemas.microsoft.com/office/drawing/2014/main" id="{A461A901-B015-65C0-54B9-0C336F2A6319}"/>
                    </a:ext>
                  </a:extLst>
                </p:cNvPr>
                <p:cNvSpPr/>
                <p:nvPr/>
              </p:nvSpPr>
              <p:spPr>
                <a:xfrm>
                  <a:off x="5304211" y="5922686"/>
                  <a:ext cx="121582" cy="77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82" h="77211" stroke="0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  <a:path w="121582" h="77211" fill="none">
                      <a:moveTo>
                        <a:pt x="0" y="63638"/>
                      </a:moveTo>
                      <a:lnTo>
                        <a:pt x="121582" y="0"/>
                      </a:lnTo>
                      <a:lnTo>
                        <a:pt x="121582" y="13573"/>
                      </a:lnTo>
                      <a:lnTo>
                        <a:pt x="0" y="77211"/>
                      </a:lnTo>
                      <a:lnTo>
                        <a:pt x="0" y="63638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234" name="Forme libre : forme 2233">
                  <a:extLst>
                    <a:ext uri="{FF2B5EF4-FFF2-40B4-BE49-F238E27FC236}">
                      <a16:creationId xmlns:a16="http://schemas.microsoft.com/office/drawing/2014/main" id="{381B4243-7989-B64A-10E2-983E15B660A7}"/>
                    </a:ext>
                  </a:extLst>
                </p:cNvPr>
                <p:cNvSpPr/>
                <p:nvPr/>
              </p:nvSpPr>
              <p:spPr>
                <a:xfrm>
                  <a:off x="5015405" y="5763393"/>
                  <a:ext cx="283668" cy="14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68" h="149280" stroke="0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  <a:path w="283668" h="149280" fill="none">
                      <a:moveTo>
                        <a:pt x="0" y="53514"/>
                      </a:moveTo>
                      <a:lnTo>
                        <a:pt x="181169" y="149280"/>
                      </a:lnTo>
                      <a:lnTo>
                        <a:pt x="283668" y="95754"/>
                      </a:lnTo>
                      <a:lnTo>
                        <a:pt x="101578" y="0"/>
                      </a:lnTo>
                      <a:lnTo>
                        <a:pt x="0" y="5351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235" name="Forme libre : forme 2234">
                  <a:extLst>
                    <a:ext uri="{FF2B5EF4-FFF2-40B4-BE49-F238E27FC236}">
                      <a16:creationId xmlns:a16="http://schemas.microsoft.com/office/drawing/2014/main" id="{8517491B-3C40-C7AD-C794-6741C6C02F7F}"/>
                    </a:ext>
                  </a:extLst>
                </p:cNvPr>
                <p:cNvSpPr/>
                <p:nvPr/>
              </p:nvSpPr>
              <p:spPr>
                <a:xfrm>
                  <a:off x="5196574" y="5859148"/>
                  <a:ext cx="102500" cy="63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0" h="63497" stroke="0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  <a:path w="102500" h="63497" fill="none">
                      <a:moveTo>
                        <a:pt x="0" y="53526"/>
                      </a:moveTo>
                      <a:lnTo>
                        <a:pt x="102500" y="0"/>
                      </a:lnTo>
                      <a:lnTo>
                        <a:pt x="102500" y="9971"/>
                      </a:lnTo>
                      <a:lnTo>
                        <a:pt x="0" y="63497"/>
                      </a:lnTo>
                      <a:lnTo>
                        <a:pt x="0" y="5352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236" name="Forme libre : forme 2235">
                  <a:extLst>
                    <a:ext uri="{FF2B5EF4-FFF2-40B4-BE49-F238E27FC236}">
                      <a16:creationId xmlns:a16="http://schemas.microsoft.com/office/drawing/2014/main" id="{E4AED065-A830-3056-4081-C335482B12B0}"/>
                    </a:ext>
                  </a:extLst>
                </p:cNvPr>
                <p:cNvSpPr/>
                <p:nvPr/>
              </p:nvSpPr>
              <p:spPr>
                <a:xfrm>
                  <a:off x="5015404" y="5816908"/>
                  <a:ext cx="180517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17" h="104794" stroke="0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  <a:path w="180517" h="104794" fill="none">
                      <a:moveTo>
                        <a:pt x="0" y="0"/>
                      </a:moveTo>
                      <a:lnTo>
                        <a:pt x="180517" y="95766"/>
                      </a:lnTo>
                      <a:lnTo>
                        <a:pt x="180517" y="104794"/>
                      </a:lnTo>
                      <a:lnTo>
                        <a:pt x="0" y="90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237" name="Forme libre : forme 2236">
                  <a:extLst>
                    <a:ext uri="{FF2B5EF4-FFF2-40B4-BE49-F238E27FC236}">
                      <a16:creationId xmlns:a16="http://schemas.microsoft.com/office/drawing/2014/main" id="{84A2D27E-038A-B91C-96E4-600F4FC84628}"/>
                    </a:ext>
                  </a:extLst>
                </p:cNvPr>
                <p:cNvSpPr/>
                <p:nvPr/>
              </p:nvSpPr>
              <p:spPr>
                <a:xfrm>
                  <a:off x="5211399" y="5868479"/>
                  <a:ext cx="193245" cy="101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45" h="101145" stroke="0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  <a:path w="193245" h="101145" fill="none">
                      <a:moveTo>
                        <a:pt x="0" y="52644"/>
                      </a:moveTo>
                      <a:lnTo>
                        <a:pt x="88547" y="101145"/>
                      </a:lnTo>
                      <a:lnTo>
                        <a:pt x="193245" y="47572"/>
                      </a:lnTo>
                      <a:lnTo>
                        <a:pt x="104851" y="0"/>
                      </a:lnTo>
                      <a:lnTo>
                        <a:pt x="0" y="52644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238" name="Forme libre : forme 2237">
                  <a:extLst>
                    <a:ext uri="{FF2B5EF4-FFF2-40B4-BE49-F238E27FC236}">
                      <a16:creationId xmlns:a16="http://schemas.microsoft.com/office/drawing/2014/main" id="{BFDB5744-1DB0-97A0-9CBC-9E64F593AF7B}"/>
                    </a:ext>
                  </a:extLst>
                </p:cNvPr>
                <p:cNvSpPr/>
                <p:nvPr/>
              </p:nvSpPr>
              <p:spPr>
                <a:xfrm>
                  <a:off x="5299872" y="5916050"/>
                  <a:ext cx="104771" cy="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1" h="61842" stroke="0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  <a:path w="104771" h="61842" fill="none">
                      <a:moveTo>
                        <a:pt x="0" y="53573"/>
                      </a:moveTo>
                      <a:lnTo>
                        <a:pt x="0" y="61842"/>
                      </a:lnTo>
                      <a:lnTo>
                        <a:pt x="104771" y="6701"/>
                      </a:lnTo>
                      <a:lnTo>
                        <a:pt x="104611" y="0"/>
                      </a:lnTo>
                      <a:lnTo>
                        <a:pt x="0" y="5357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239" name="Forme libre : forme 2238">
                  <a:extLst>
                    <a:ext uri="{FF2B5EF4-FFF2-40B4-BE49-F238E27FC236}">
                      <a16:creationId xmlns:a16="http://schemas.microsoft.com/office/drawing/2014/main" id="{1AB547A2-153D-2A91-5494-B7A383C15609}"/>
                    </a:ext>
                  </a:extLst>
                </p:cNvPr>
                <p:cNvSpPr/>
                <p:nvPr/>
              </p:nvSpPr>
              <p:spPr>
                <a:xfrm>
                  <a:off x="5211399" y="5921123"/>
                  <a:ext cx="88634" cy="5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34" h="56770" stroke="0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  <a:path w="88634" h="56770" fill="none">
                      <a:moveTo>
                        <a:pt x="0" y="0"/>
                      </a:moveTo>
                      <a:lnTo>
                        <a:pt x="0" y="9045"/>
                      </a:lnTo>
                      <a:lnTo>
                        <a:pt x="88634" y="56770"/>
                      </a:lnTo>
                      <a:lnTo>
                        <a:pt x="88474" y="485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240" name="Groupe 2239">
                  <a:extLst>
                    <a:ext uri="{FF2B5EF4-FFF2-40B4-BE49-F238E27FC236}">
                      <a16:creationId xmlns:a16="http://schemas.microsoft.com/office/drawing/2014/main" id="{0C5B4FB6-4D9A-905C-075A-2B98809156D5}"/>
                    </a:ext>
                  </a:extLst>
                </p:cNvPr>
                <p:cNvGrpSpPr/>
                <p:nvPr/>
              </p:nvGrpSpPr>
              <p:grpSpPr>
                <a:xfrm>
                  <a:off x="5230559" y="5877249"/>
                  <a:ext cx="150340" cy="79737"/>
                  <a:chOff x="5230559" y="5877249"/>
                  <a:chExt cx="150340" cy="79737"/>
                </a:xfrm>
              </p:grpSpPr>
              <p:sp>
                <p:nvSpPr>
                  <p:cNvPr id="2252" name="Forme libre : forme 2251">
                    <a:extLst>
                      <a:ext uri="{FF2B5EF4-FFF2-40B4-BE49-F238E27FC236}">
                        <a16:creationId xmlns:a16="http://schemas.microsoft.com/office/drawing/2014/main" id="{A8F70A73-E3F8-155D-4FC6-ECC706561DF5}"/>
                      </a:ext>
                    </a:extLst>
                  </p:cNvPr>
                  <p:cNvSpPr/>
                  <p:nvPr/>
                </p:nvSpPr>
                <p:spPr>
                  <a:xfrm>
                    <a:off x="5239004" y="5908888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253" name="Forme libre : forme 2252">
                    <a:extLst>
                      <a:ext uri="{FF2B5EF4-FFF2-40B4-BE49-F238E27FC236}">
                        <a16:creationId xmlns:a16="http://schemas.microsoft.com/office/drawing/2014/main" id="{18D6A34F-5B38-766F-6698-A51089D418C3}"/>
                      </a:ext>
                    </a:extLst>
                  </p:cNvPr>
                  <p:cNvSpPr/>
                  <p:nvPr/>
                </p:nvSpPr>
                <p:spPr>
                  <a:xfrm>
                    <a:off x="5292588" y="5880677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254" name="Forme libre : forme 2253">
                    <a:extLst>
                      <a:ext uri="{FF2B5EF4-FFF2-40B4-BE49-F238E27FC236}">
                        <a16:creationId xmlns:a16="http://schemas.microsoft.com/office/drawing/2014/main" id="{EF4EA5ED-6B46-44AB-8495-900CD09C979E}"/>
                      </a:ext>
                    </a:extLst>
                  </p:cNvPr>
                  <p:cNvSpPr/>
                  <p:nvPr/>
                </p:nvSpPr>
                <p:spPr>
                  <a:xfrm>
                    <a:off x="5277157" y="5903187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255" name="Forme libre : forme 2254">
                    <a:extLst>
                      <a:ext uri="{FF2B5EF4-FFF2-40B4-BE49-F238E27FC236}">
                        <a16:creationId xmlns:a16="http://schemas.microsoft.com/office/drawing/2014/main" id="{7C5657AD-8A41-3070-CF4A-9F3503FE5768}"/>
                      </a:ext>
                    </a:extLst>
                  </p:cNvPr>
                  <p:cNvSpPr/>
                  <p:nvPr/>
                </p:nvSpPr>
                <p:spPr>
                  <a:xfrm>
                    <a:off x="5265843" y="5893433"/>
                    <a:ext cx="88311" cy="46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11" h="46943" fill="none">
                        <a:moveTo>
                          <a:pt x="0" y="0"/>
                        </a:moveTo>
                        <a:lnTo>
                          <a:pt x="88311" y="46943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256" name="Forme libre : forme 2255">
                    <a:extLst>
                      <a:ext uri="{FF2B5EF4-FFF2-40B4-BE49-F238E27FC236}">
                        <a16:creationId xmlns:a16="http://schemas.microsoft.com/office/drawing/2014/main" id="{036CD32F-E31F-16DE-B66B-F084F3790C47}"/>
                      </a:ext>
                    </a:extLst>
                  </p:cNvPr>
                  <p:cNvSpPr/>
                  <p:nvPr/>
                </p:nvSpPr>
                <p:spPr>
                  <a:xfrm>
                    <a:off x="5254573" y="5890762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257" name="Forme libre : forme 2256">
                    <a:extLst>
                      <a:ext uri="{FF2B5EF4-FFF2-40B4-BE49-F238E27FC236}">
                        <a16:creationId xmlns:a16="http://schemas.microsoft.com/office/drawing/2014/main" id="{CF91F8F7-E1BF-FDDA-F18C-A02490651E40}"/>
                      </a:ext>
                    </a:extLst>
                  </p:cNvPr>
                  <p:cNvSpPr/>
                  <p:nvPr/>
                </p:nvSpPr>
                <p:spPr>
                  <a:xfrm>
                    <a:off x="5230559" y="5877249"/>
                    <a:ext cx="103667" cy="53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7" h="53799" fill="none">
                        <a:moveTo>
                          <a:pt x="0" y="53799"/>
                        </a:moveTo>
                        <a:lnTo>
                          <a:pt x="103667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241" name="Forme libre : forme 2240">
                  <a:extLst>
                    <a:ext uri="{FF2B5EF4-FFF2-40B4-BE49-F238E27FC236}">
                      <a16:creationId xmlns:a16="http://schemas.microsoft.com/office/drawing/2014/main" id="{2381D685-79DA-0D79-10F4-7036E0CA6C39}"/>
                    </a:ext>
                  </a:extLst>
                </p:cNvPr>
                <p:cNvSpPr/>
                <p:nvPr/>
              </p:nvSpPr>
              <p:spPr>
                <a:xfrm>
                  <a:off x="5178685" y="5849666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2" name="Forme libre : forme 2241">
                  <a:extLst>
                    <a:ext uri="{FF2B5EF4-FFF2-40B4-BE49-F238E27FC236}">
                      <a16:creationId xmlns:a16="http://schemas.microsoft.com/office/drawing/2014/main" id="{F5DD3C59-0145-3439-C19C-43817A03FF08}"/>
                    </a:ext>
                  </a:extLst>
                </p:cNvPr>
                <p:cNvSpPr/>
                <p:nvPr/>
              </p:nvSpPr>
              <p:spPr>
                <a:xfrm>
                  <a:off x="5156531" y="5837241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3" name="Forme libre : forme 2242">
                  <a:extLst>
                    <a:ext uri="{FF2B5EF4-FFF2-40B4-BE49-F238E27FC236}">
                      <a16:creationId xmlns:a16="http://schemas.microsoft.com/office/drawing/2014/main" id="{728199CD-BFAE-9B78-DCBB-9C8D140FCCAD}"/>
                    </a:ext>
                  </a:extLst>
                </p:cNvPr>
                <p:cNvSpPr/>
                <p:nvPr/>
              </p:nvSpPr>
              <p:spPr>
                <a:xfrm>
                  <a:off x="5135143" y="5827516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4" name="Forme libre : forme 2243">
                  <a:extLst>
                    <a:ext uri="{FF2B5EF4-FFF2-40B4-BE49-F238E27FC236}">
                      <a16:creationId xmlns:a16="http://schemas.microsoft.com/office/drawing/2014/main" id="{0B2C83F2-6046-EBCB-4A6C-9BFF2B8082AA}"/>
                    </a:ext>
                  </a:extLst>
                </p:cNvPr>
                <p:cNvSpPr/>
                <p:nvPr/>
              </p:nvSpPr>
              <p:spPr>
                <a:xfrm>
                  <a:off x="5040423" y="5802383"/>
                  <a:ext cx="182284" cy="96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84" h="96895" fill="none">
                      <a:moveTo>
                        <a:pt x="0" y="0"/>
                      </a:moveTo>
                      <a:lnTo>
                        <a:pt x="182284" y="9689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5" name="Forme libre : forme 2244">
                  <a:extLst>
                    <a:ext uri="{FF2B5EF4-FFF2-40B4-BE49-F238E27FC236}">
                      <a16:creationId xmlns:a16="http://schemas.microsoft.com/office/drawing/2014/main" id="{2015E1FE-1C91-A5ED-5E84-0C2C88816363}"/>
                    </a:ext>
                  </a:extLst>
                </p:cNvPr>
                <p:cNvSpPr/>
                <p:nvPr/>
              </p:nvSpPr>
              <p:spPr>
                <a:xfrm>
                  <a:off x="5095760" y="5775105"/>
                  <a:ext cx="180530" cy="95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30" h="95963" fill="none">
                      <a:moveTo>
                        <a:pt x="0" y="0"/>
                      </a:moveTo>
                      <a:lnTo>
                        <a:pt x="180530" y="95963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6" name="Forme libre : forme 2245">
                  <a:extLst>
                    <a:ext uri="{FF2B5EF4-FFF2-40B4-BE49-F238E27FC236}">
                      <a16:creationId xmlns:a16="http://schemas.microsoft.com/office/drawing/2014/main" id="{7DD41385-4BBC-CEC5-98E8-E2E3425EE72B}"/>
                    </a:ext>
                  </a:extLst>
                </p:cNvPr>
                <p:cNvSpPr/>
                <p:nvPr/>
              </p:nvSpPr>
              <p:spPr>
                <a:xfrm>
                  <a:off x="5069206" y="5787986"/>
                  <a:ext cx="180293" cy="95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93" h="95837" fill="none">
                      <a:moveTo>
                        <a:pt x="0" y="0"/>
                      </a:moveTo>
                      <a:lnTo>
                        <a:pt x="180293" y="95837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7" name="Forme libre : forme 2246">
                  <a:extLst>
                    <a:ext uri="{FF2B5EF4-FFF2-40B4-BE49-F238E27FC236}">
                      <a16:creationId xmlns:a16="http://schemas.microsoft.com/office/drawing/2014/main" id="{8226DCC5-0D77-D231-A819-517A531ADCB4}"/>
                    </a:ext>
                  </a:extLst>
                </p:cNvPr>
                <p:cNvSpPr/>
                <p:nvPr/>
              </p:nvSpPr>
              <p:spPr>
                <a:xfrm>
                  <a:off x="5121655" y="5805793"/>
                  <a:ext cx="76680" cy="3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80" h="39794" fill="none">
                      <a:moveTo>
                        <a:pt x="0" y="39794"/>
                      </a:moveTo>
                      <a:lnTo>
                        <a:pt x="76680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8" name="Forme libre : forme 2247">
                  <a:extLst>
                    <a:ext uri="{FF2B5EF4-FFF2-40B4-BE49-F238E27FC236}">
                      <a16:creationId xmlns:a16="http://schemas.microsoft.com/office/drawing/2014/main" id="{179F7547-E64D-6E2E-66A8-3DAE3DF66A71}"/>
                    </a:ext>
                  </a:extLst>
                </p:cNvPr>
                <p:cNvSpPr/>
                <p:nvPr/>
              </p:nvSpPr>
              <p:spPr>
                <a:xfrm>
                  <a:off x="5139889" y="5816024"/>
                  <a:ext cx="76765" cy="3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5" h="39838" fill="none">
                      <a:moveTo>
                        <a:pt x="0" y="39838"/>
                      </a:moveTo>
                      <a:lnTo>
                        <a:pt x="76765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49" name="Forme libre : forme 2248">
                  <a:extLst>
                    <a:ext uri="{FF2B5EF4-FFF2-40B4-BE49-F238E27FC236}">
                      <a16:creationId xmlns:a16="http://schemas.microsoft.com/office/drawing/2014/main" id="{0478F6E8-E8C6-FCE3-D821-882D4C4DC24D}"/>
                    </a:ext>
                  </a:extLst>
                </p:cNvPr>
                <p:cNvSpPr/>
                <p:nvPr/>
              </p:nvSpPr>
              <p:spPr>
                <a:xfrm>
                  <a:off x="5074047" y="5795264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50" name="Forme libre : forme 2249">
                  <a:extLst>
                    <a:ext uri="{FF2B5EF4-FFF2-40B4-BE49-F238E27FC236}">
                      <a16:creationId xmlns:a16="http://schemas.microsoft.com/office/drawing/2014/main" id="{68038672-21E9-9AF1-959C-BCD4F351559D}"/>
                    </a:ext>
                  </a:extLst>
                </p:cNvPr>
                <p:cNvSpPr/>
                <p:nvPr/>
              </p:nvSpPr>
              <p:spPr>
                <a:xfrm>
                  <a:off x="5054193" y="5784023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251" name="Forme libre : forme 2250">
                  <a:extLst>
                    <a:ext uri="{FF2B5EF4-FFF2-40B4-BE49-F238E27FC236}">
                      <a16:creationId xmlns:a16="http://schemas.microsoft.com/office/drawing/2014/main" id="{C4845CDE-94E8-25BA-23B9-C5D75258A49A}"/>
                    </a:ext>
                  </a:extLst>
                </p:cNvPr>
                <p:cNvSpPr/>
                <p:nvPr/>
              </p:nvSpPr>
              <p:spPr>
                <a:xfrm>
                  <a:off x="5032805" y="5772909"/>
                  <a:ext cx="103667" cy="5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7" h="53799" fill="none">
                      <a:moveTo>
                        <a:pt x="0" y="53799"/>
                      </a:moveTo>
                      <a:lnTo>
                        <a:pt x="103667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230" name="Text 1417">
                <a:extLst>
                  <a:ext uri="{FF2B5EF4-FFF2-40B4-BE49-F238E27FC236}">
                    <a16:creationId xmlns:a16="http://schemas.microsoft.com/office/drawing/2014/main" id="{1A30E24D-D3D6-FCF6-761A-6A44E239B6A3}"/>
                  </a:ext>
                </a:extLst>
              </p:cNvPr>
              <p:cNvSpPr txBox="1"/>
              <p:nvPr/>
            </p:nvSpPr>
            <p:spPr>
              <a:xfrm>
                <a:off x="4901265" y="6015099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grpSp>
          <p:nvGrpSpPr>
            <p:cNvPr id="1686" name="Database Server">
              <a:extLst>
                <a:ext uri="{FF2B5EF4-FFF2-40B4-BE49-F238E27FC236}">
                  <a16:creationId xmlns:a16="http://schemas.microsoft.com/office/drawing/2014/main" id="{5892AD77-69D9-AEFE-B61C-496D117759A7}"/>
                </a:ext>
              </a:extLst>
            </p:cNvPr>
            <p:cNvGrpSpPr/>
            <p:nvPr/>
          </p:nvGrpSpPr>
          <p:grpSpPr>
            <a:xfrm>
              <a:off x="4057172" y="1997361"/>
              <a:ext cx="463652" cy="611317"/>
              <a:chOff x="4057172" y="1997361"/>
              <a:chExt cx="463652" cy="611317"/>
            </a:xfrm>
          </p:grpSpPr>
          <p:grpSp>
            <p:nvGrpSpPr>
              <p:cNvPr id="2194" name="Groupe 2193">
                <a:extLst>
                  <a:ext uri="{FF2B5EF4-FFF2-40B4-BE49-F238E27FC236}">
                    <a16:creationId xmlns:a16="http://schemas.microsoft.com/office/drawing/2014/main" id="{47F9A42B-2CB4-6DD3-7570-357D52ECF75D}"/>
                  </a:ext>
                </a:extLst>
              </p:cNvPr>
              <p:cNvGrpSpPr/>
              <p:nvPr/>
            </p:nvGrpSpPr>
            <p:grpSpPr>
              <a:xfrm>
                <a:off x="4057172" y="1997361"/>
                <a:ext cx="463652" cy="610185"/>
                <a:chOff x="4057172" y="1997361"/>
                <a:chExt cx="463652" cy="610185"/>
              </a:xfrm>
            </p:grpSpPr>
            <p:sp>
              <p:nvSpPr>
                <p:cNvPr id="2198" name="Forme libre : forme 2197">
                  <a:extLst>
                    <a:ext uri="{FF2B5EF4-FFF2-40B4-BE49-F238E27FC236}">
                      <a16:creationId xmlns:a16="http://schemas.microsoft.com/office/drawing/2014/main" id="{3A0DD1A5-3199-D55B-1B21-326A347949E8}"/>
                    </a:ext>
                  </a:extLst>
                </p:cNvPr>
                <p:cNvSpPr/>
                <p:nvPr/>
              </p:nvSpPr>
              <p:spPr>
                <a:xfrm>
                  <a:off x="4058407" y="1997361"/>
                  <a:ext cx="461234" cy="23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34" h="231710" stroke="0">
                      <a:moveTo>
                        <a:pt x="0" y="123787"/>
                      </a:moveTo>
                      <a:lnTo>
                        <a:pt x="3207" y="115252"/>
                      </a:lnTo>
                      <a:lnTo>
                        <a:pt x="276606" y="0"/>
                      </a:lnTo>
                      <a:lnTo>
                        <a:pt x="461234" y="47645"/>
                      </a:lnTo>
                      <a:lnTo>
                        <a:pt x="180612" y="231710"/>
                      </a:lnTo>
                      <a:lnTo>
                        <a:pt x="0" y="123787"/>
                      </a:lnTo>
                      <a:close/>
                    </a:path>
                    <a:path w="461234" h="231710" fill="none">
                      <a:moveTo>
                        <a:pt x="0" y="123787"/>
                      </a:moveTo>
                      <a:lnTo>
                        <a:pt x="3207" y="115252"/>
                      </a:lnTo>
                      <a:lnTo>
                        <a:pt x="276606" y="0"/>
                      </a:lnTo>
                      <a:lnTo>
                        <a:pt x="461234" y="47645"/>
                      </a:lnTo>
                      <a:lnTo>
                        <a:pt x="180612" y="231710"/>
                      </a:lnTo>
                      <a:lnTo>
                        <a:pt x="0" y="12378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73737"/>
                    </a:gs>
                    <a:gs pos="52000">
                      <a:srgbClr val="494949"/>
                    </a:gs>
                    <a:gs pos="3000">
                      <a:srgbClr val="474747"/>
                    </a:gs>
                  </a:gsLst>
                  <a:lin ang="3960000" scaled="0"/>
                </a:gradFill>
                <a:ln w="7600" cap="flat">
                  <a:solidFill>
                    <a:srgbClr val="3A3A3A"/>
                  </a:solidFill>
                  <a:miter/>
                </a:ln>
              </p:spPr>
            </p:sp>
            <p:sp>
              <p:nvSpPr>
                <p:cNvPr id="2199" name="Forme libre : forme 2198">
                  <a:extLst>
                    <a:ext uri="{FF2B5EF4-FFF2-40B4-BE49-F238E27FC236}">
                      <a16:creationId xmlns:a16="http://schemas.microsoft.com/office/drawing/2014/main" id="{D9A99A06-5FF2-5D6B-A7F8-83094A1B7818}"/>
                    </a:ext>
                  </a:extLst>
                </p:cNvPr>
                <p:cNvSpPr/>
                <p:nvPr/>
              </p:nvSpPr>
              <p:spPr>
                <a:xfrm>
                  <a:off x="4156179" y="2050573"/>
                  <a:ext cx="364645" cy="55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45" h="556592" stroke="0">
                      <a:moveTo>
                        <a:pt x="72468" y="556592"/>
                      </a:moveTo>
                      <a:lnTo>
                        <a:pt x="364645" y="397875"/>
                      </a:lnTo>
                      <a:lnTo>
                        <a:pt x="364645" y="0"/>
                      </a:lnTo>
                      <a:lnTo>
                        <a:pt x="76688" y="130454"/>
                      </a:lnTo>
                      <a:lnTo>
                        <a:pt x="0" y="361985"/>
                      </a:lnTo>
                      <a:lnTo>
                        <a:pt x="72468" y="556592"/>
                      </a:lnTo>
                      <a:close/>
                    </a:path>
                    <a:path w="364645" h="556592" fill="none">
                      <a:moveTo>
                        <a:pt x="72468" y="556592"/>
                      </a:moveTo>
                      <a:lnTo>
                        <a:pt x="364645" y="397875"/>
                      </a:lnTo>
                      <a:lnTo>
                        <a:pt x="364645" y="0"/>
                      </a:lnTo>
                      <a:lnTo>
                        <a:pt x="76688" y="130454"/>
                      </a:lnTo>
                      <a:lnTo>
                        <a:pt x="0" y="361985"/>
                      </a:lnTo>
                      <a:lnTo>
                        <a:pt x="72468" y="556592"/>
                      </a:lnTo>
                      <a:close/>
                    </a:path>
                  </a:pathLst>
                </a:custGeom>
                <a:solidFill>
                  <a:srgbClr val="414141"/>
                </a:solidFill>
                <a:ln w="7600" cap="flat">
                  <a:solidFill>
                    <a:srgbClr val="414141"/>
                  </a:solidFill>
                  <a:miter/>
                </a:ln>
              </p:spPr>
            </p:sp>
            <p:sp>
              <p:nvSpPr>
                <p:cNvPr id="2200" name="Forme libre : forme 2199">
                  <a:extLst>
                    <a:ext uri="{FF2B5EF4-FFF2-40B4-BE49-F238E27FC236}">
                      <a16:creationId xmlns:a16="http://schemas.microsoft.com/office/drawing/2014/main" id="{CD964F74-97A2-45F4-6A13-DDA442D1E016}"/>
                    </a:ext>
                  </a:extLst>
                </p:cNvPr>
                <p:cNvSpPr/>
                <p:nvPr/>
              </p:nvSpPr>
              <p:spPr>
                <a:xfrm>
                  <a:off x="4057172" y="2112629"/>
                  <a:ext cx="175787" cy="494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87" h="494451" stroke="0">
                      <a:moveTo>
                        <a:pt x="5808" y="0"/>
                      </a:moveTo>
                      <a:lnTo>
                        <a:pt x="169728" y="64627"/>
                      </a:lnTo>
                      <a:cubicBezTo>
                        <a:pt x="173321" y="65562"/>
                        <a:pt x="175197" y="68864"/>
                        <a:pt x="175787" y="70629"/>
                      </a:cubicBezTo>
                      <a:lnTo>
                        <a:pt x="175787" y="489250"/>
                      </a:lnTo>
                      <a:cubicBezTo>
                        <a:pt x="175787" y="492565"/>
                        <a:pt x="172867" y="494451"/>
                        <a:pt x="169570" y="494451"/>
                      </a:cubicBezTo>
                      <a:lnTo>
                        <a:pt x="5983" y="414215"/>
                      </a:lnTo>
                      <a:cubicBezTo>
                        <a:pt x="1403" y="411771"/>
                        <a:pt x="0" y="410514"/>
                        <a:pt x="0" y="408212"/>
                      </a:cubicBezTo>
                      <a:lnTo>
                        <a:pt x="0" y="5653"/>
                      </a:lnTo>
                      <a:cubicBezTo>
                        <a:pt x="0" y="2338"/>
                        <a:pt x="2512" y="0"/>
                        <a:pt x="5808" y="0"/>
                      </a:cubicBezTo>
                      <a:close/>
                    </a:path>
                    <a:path w="175787" h="494451" fill="none">
                      <a:moveTo>
                        <a:pt x="5808" y="0"/>
                      </a:moveTo>
                      <a:lnTo>
                        <a:pt x="169728" y="64627"/>
                      </a:lnTo>
                      <a:cubicBezTo>
                        <a:pt x="173321" y="65562"/>
                        <a:pt x="175197" y="68864"/>
                        <a:pt x="175787" y="70629"/>
                      </a:cubicBezTo>
                      <a:lnTo>
                        <a:pt x="175787" y="489250"/>
                      </a:lnTo>
                      <a:cubicBezTo>
                        <a:pt x="175787" y="492565"/>
                        <a:pt x="172867" y="494451"/>
                        <a:pt x="169570" y="494451"/>
                      </a:cubicBezTo>
                      <a:lnTo>
                        <a:pt x="5983" y="414215"/>
                      </a:lnTo>
                      <a:cubicBezTo>
                        <a:pt x="1403" y="411771"/>
                        <a:pt x="0" y="410514"/>
                        <a:pt x="0" y="408212"/>
                      </a:cubicBezTo>
                      <a:lnTo>
                        <a:pt x="0" y="5653"/>
                      </a:lnTo>
                      <a:cubicBezTo>
                        <a:pt x="0" y="2338"/>
                        <a:pt x="2512" y="0"/>
                        <a:pt x="5808" y="0"/>
                      </a:cubicBezTo>
                      <a:close/>
                    </a:path>
                  </a:pathLst>
                </a:custGeom>
                <a:gradFill>
                  <a:gsLst>
                    <a:gs pos="14000">
                      <a:srgbClr val="343434"/>
                    </a:gs>
                    <a:gs pos="66000">
                      <a:srgbClr val="383838"/>
                    </a:gs>
                    <a:gs pos="100000">
                      <a:srgbClr val="353535"/>
                    </a:gs>
                  </a:gsLst>
                  <a:lin ang="10800000" scaled="0"/>
                </a:gradFill>
                <a:ln w="7600" cap="flat">
                  <a:solidFill>
                    <a:srgbClr val="424242"/>
                  </a:solidFill>
                  <a:miter/>
                </a:ln>
              </p:spPr>
            </p:sp>
            <p:sp>
              <p:nvSpPr>
                <p:cNvPr id="2201" name="Forme libre : forme 2200">
                  <a:extLst>
                    <a:ext uri="{FF2B5EF4-FFF2-40B4-BE49-F238E27FC236}">
                      <a16:creationId xmlns:a16="http://schemas.microsoft.com/office/drawing/2014/main" id="{B8193330-596D-8CCE-C313-8DFD00A8C6F6}"/>
                    </a:ext>
                  </a:extLst>
                </p:cNvPr>
                <p:cNvSpPr/>
                <p:nvPr/>
              </p:nvSpPr>
              <p:spPr>
                <a:xfrm>
                  <a:off x="4214980" y="2041012"/>
                  <a:ext cx="305743" cy="163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43" h="163174" stroke="0">
                      <a:moveTo>
                        <a:pt x="0" y="133002"/>
                      </a:moveTo>
                      <a:cubicBezTo>
                        <a:pt x="12437" y="138191"/>
                        <a:pt x="13944" y="137951"/>
                        <a:pt x="22966" y="145788"/>
                      </a:cubicBezTo>
                      <a:cubicBezTo>
                        <a:pt x="27974" y="150137"/>
                        <a:pt x="30347" y="163174"/>
                        <a:pt x="30347" y="163174"/>
                      </a:cubicBezTo>
                      <a:lnTo>
                        <a:pt x="305266" y="11910"/>
                      </a:lnTo>
                      <a:cubicBezTo>
                        <a:pt x="305266" y="11910"/>
                        <a:pt x="306787" y="6010"/>
                        <a:pt x="304396" y="4043"/>
                      </a:cubicBezTo>
                      <a:cubicBezTo>
                        <a:pt x="302368" y="2374"/>
                        <a:pt x="285194" y="0"/>
                        <a:pt x="285194" y="0"/>
                      </a:cubicBezTo>
                      <a:lnTo>
                        <a:pt x="0" y="133002"/>
                      </a:lnTo>
                      <a:close/>
                    </a:path>
                    <a:path w="305743" h="163174" fill="none">
                      <a:moveTo>
                        <a:pt x="0" y="133002"/>
                      </a:moveTo>
                      <a:cubicBezTo>
                        <a:pt x="12437" y="138191"/>
                        <a:pt x="13944" y="137951"/>
                        <a:pt x="22966" y="145788"/>
                      </a:cubicBezTo>
                      <a:cubicBezTo>
                        <a:pt x="27974" y="150137"/>
                        <a:pt x="30347" y="163174"/>
                        <a:pt x="30347" y="163174"/>
                      </a:cubicBezTo>
                      <a:lnTo>
                        <a:pt x="305266" y="11910"/>
                      </a:lnTo>
                      <a:cubicBezTo>
                        <a:pt x="305266" y="11910"/>
                        <a:pt x="306787" y="6010"/>
                        <a:pt x="304396" y="4043"/>
                      </a:cubicBezTo>
                      <a:cubicBezTo>
                        <a:pt x="302368" y="2374"/>
                        <a:pt x="285194" y="0"/>
                        <a:pt x="285194" y="0"/>
                      </a:cubicBezTo>
                      <a:lnTo>
                        <a:pt x="0" y="133002"/>
                      </a:lnTo>
                      <a:close/>
                    </a:path>
                  </a:pathLst>
                </a:custGeom>
                <a:gradFill>
                  <a:gsLst>
                    <a:gs pos="45000">
                      <a:srgbClr val="4A4A4A"/>
                    </a:gs>
                    <a:gs pos="49000">
                      <a:srgbClr val="565656"/>
                    </a:gs>
                    <a:gs pos="51000">
                      <a:srgbClr val="414141"/>
                    </a:gs>
                  </a:gsLst>
                  <a:lin ang="384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202" name="Forme libre : forme 2201">
                  <a:extLst>
                    <a:ext uri="{FF2B5EF4-FFF2-40B4-BE49-F238E27FC236}">
                      <a16:creationId xmlns:a16="http://schemas.microsoft.com/office/drawing/2014/main" id="{E13E887C-6E58-C5EF-E19F-C5F94A10986E}"/>
                    </a:ext>
                  </a:extLst>
                </p:cNvPr>
                <p:cNvSpPr/>
                <p:nvPr/>
              </p:nvSpPr>
              <p:spPr>
                <a:xfrm>
                  <a:off x="4213345" y="2172775"/>
                  <a:ext cx="31985" cy="43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85" h="434771" stroke="0">
                      <a:moveTo>
                        <a:pt x="0" y="0"/>
                      </a:moveTo>
                      <a:cubicBezTo>
                        <a:pt x="7745" y="0"/>
                        <a:pt x="30592" y="10724"/>
                        <a:pt x="31802" y="29387"/>
                      </a:cubicBezTo>
                      <a:cubicBezTo>
                        <a:pt x="32214" y="35749"/>
                        <a:pt x="31802" y="423787"/>
                        <a:pt x="31802" y="423787"/>
                      </a:cubicBezTo>
                      <a:cubicBezTo>
                        <a:pt x="31802" y="423787"/>
                        <a:pt x="16253" y="436309"/>
                        <a:pt x="14453" y="434614"/>
                      </a:cubicBezTo>
                      <a:cubicBezTo>
                        <a:pt x="12653" y="432472"/>
                        <a:pt x="0" y="428207"/>
                        <a:pt x="0" y="428207"/>
                      </a:cubicBezTo>
                      <a:lnTo>
                        <a:pt x="0" y="0"/>
                      </a:lnTo>
                      <a:close/>
                    </a:path>
                    <a:path w="31985" h="434771" fill="none">
                      <a:moveTo>
                        <a:pt x="0" y="0"/>
                      </a:moveTo>
                      <a:cubicBezTo>
                        <a:pt x="7745" y="0"/>
                        <a:pt x="30592" y="10724"/>
                        <a:pt x="31802" y="29387"/>
                      </a:cubicBezTo>
                      <a:cubicBezTo>
                        <a:pt x="32214" y="35749"/>
                        <a:pt x="31802" y="423787"/>
                        <a:pt x="31802" y="423787"/>
                      </a:cubicBezTo>
                      <a:cubicBezTo>
                        <a:pt x="31802" y="423787"/>
                        <a:pt x="16253" y="436309"/>
                        <a:pt x="14453" y="434614"/>
                      </a:cubicBezTo>
                      <a:cubicBezTo>
                        <a:pt x="12653" y="432472"/>
                        <a:pt x="0" y="428207"/>
                        <a:pt x="0" y="42820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14141"/>
                    </a:gs>
                    <a:gs pos="25000">
                      <a:srgbClr val="4C4C4C"/>
                    </a:gs>
                    <a:gs pos="100000">
                      <a:srgbClr val="353535"/>
                    </a:gs>
                  </a:gsLst>
                  <a:lin ang="108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2203" name="Forme libre : forme 2202">
                  <a:extLst>
                    <a:ext uri="{FF2B5EF4-FFF2-40B4-BE49-F238E27FC236}">
                      <a16:creationId xmlns:a16="http://schemas.microsoft.com/office/drawing/2014/main" id="{547C9106-24C6-D99B-D619-1582BE449321}"/>
                    </a:ext>
                  </a:extLst>
                </p:cNvPr>
                <p:cNvSpPr/>
                <p:nvPr/>
              </p:nvSpPr>
              <p:spPr>
                <a:xfrm>
                  <a:off x="4057808" y="2115655"/>
                  <a:ext cx="104694" cy="433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94" h="433489" stroke="0">
                      <a:moveTo>
                        <a:pt x="104694" y="35606"/>
                      </a:moveTo>
                      <a:lnTo>
                        <a:pt x="52370" y="433489"/>
                      </a:lnTo>
                      <a:lnTo>
                        <a:pt x="0" y="411197"/>
                      </a:lnTo>
                      <a:lnTo>
                        <a:pt x="0" y="1605"/>
                      </a:lnTo>
                      <a:cubicBezTo>
                        <a:pt x="0" y="1605"/>
                        <a:pt x="-1526" y="-1472"/>
                        <a:pt x="6178" y="895"/>
                      </a:cubicBezTo>
                      <a:lnTo>
                        <a:pt x="104694" y="35606"/>
                      </a:lnTo>
                      <a:close/>
                    </a:path>
                    <a:path w="104694" h="433489" fill="none">
                      <a:moveTo>
                        <a:pt x="104694" y="35606"/>
                      </a:moveTo>
                      <a:lnTo>
                        <a:pt x="52370" y="433489"/>
                      </a:lnTo>
                      <a:lnTo>
                        <a:pt x="0" y="411197"/>
                      </a:lnTo>
                      <a:lnTo>
                        <a:pt x="0" y="1605"/>
                      </a:lnTo>
                      <a:cubicBezTo>
                        <a:pt x="0" y="1605"/>
                        <a:pt x="-1526" y="-1472"/>
                        <a:pt x="6178" y="895"/>
                      </a:cubicBezTo>
                      <a:lnTo>
                        <a:pt x="104694" y="3560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F8F8F">
                        <a:alpha val="20000"/>
                      </a:srgbClr>
                    </a:gs>
                    <a:gs pos="52000">
                      <a:srgbClr val="686868">
                        <a:alpha val="0"/>
                      </a:srgbClr>
                    </a:gs>
                  </a:gsLst>
                  <a:lin ang="11400000" scaled="0"/>
                </a:gradFill>
                <a:ln w="7600" cap="flat">
                  <a:noFill/>
                  <a:miter/>
                </a:ln>
              </p:spPr>
            </p:sp>
            <p:grpSp>
              <p:nvGrpSpPr>
                <p:cNvPr id="2204" name="Groupe 2203">
                  <a:extLst>
                    <a:ext uri="{FF2B5EF4-FFF2-40B4-BE49-F238E27FC236}">
                      <a16:creationId xmlns:a16="http://schemas.microsoft.com/office/drawing/2014/main" id="{89201AE6-80A5-32F4-7A87-07C26AC63DF2}"/>
                    </a:ext>
                  </a:extLst>
                </p:cNvPr>
                <p:cNvGrpSpPr/>
                <p:nvPr/>
              </p:nvGrpSpPr>
              <p:grpSpPr>
                <a:xfrm>
                  <a:off x="4057618" y="2165118"/>
                  <a:ext cx="175306" cy="272138"/>
                  <a:chOff x="4057618" y="2165118"/>
                  <a:chExt cx="175306" cy="272138"/>
                </a:xfrm>
              </p:grpSpPr>
              <p:sp>
                <p:nvSpPr>
                  <p:cNvPr id="2205" name="Forme libre : forme 2204">
                    <a:extLst>
                      <a:ext uri="{FF2B5EF4-FFF2-40B4-BE49-F238E27FC236}">
                        <a16:creationId xmlns:a16="http://schemas.microsoft.com/office/drawing/2014/main" id="{6979828F-98AE-75BC-ACF4-BA82C566270B}"/>
                      </a:ext>
                    </a:extLst>
                  </p:cNvPr>
                  <p:cNvSpPr/>
                  <p:nvPr/>
                </p:nvSpPr>
                <p:spPr>
                  <a:xfrm>
                    <a:off x="4058242" y="2165118"/>
                    <a:ext cx="95743" cy="53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743" h="53028" stroke="0">
                        <a:moveTo>
                          <a:pt x="0" y="0"/>
                        </a:moveTo>
                        <a:lnTo>
                          <a:pt x="0" y="8764"/>
                        </a:lnTo>
                        <a:lnTo>
                          <a:pt x="95743" y="53028"/>
                        </a:lnTo>
                        <a:lnTo>
                          <a:pt x="95743" y="43748"/>
                        </a:lnTo>
                        <a:lnTo>
                          <a:pt x="0" y="0"/>
                        </a:lnTo>
                        <a:close/>
                      </a:path>
                      <a:path w="95743" h="53028" fill="none">
                        <a:moveTo>
                          <a:pt x="0" y="0"/>
                        </a:moveTo>
                        <a:lnTo>
                          <a:pt x="0" y="8764"/>
                        </a:lnTo>
                        <a:lnTo>
                          <a:pt x="95743" y="53028"/>
                        </a:lnTo>
                        <a:lnTo>
                          <a:pt x="95743" y="437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33333"/>
                      </a:gs>
                      <a:gs pos="100000">
                        <a:srgbClr val="000000"/>
                      </a:gs>
                    </a:gsLst>
                    <a:path path="rect">
                      <a:fillToRect r="100000" b="100000"/>
                    </a:path>
                    <a:tileRect l="-100000" t="-100000"/>
                  </a:gradFill>
                  <a:ln w="7600" cap="flat">
                    <a:solidFill>
                      <a:srgbClr val="292929"/>
                    </a:solidFill>
                    <a:miter/>
                  </a:ln>
                </p:spPr>
              </p:sp>
              <p:sp>
                <p:nvSpPr>
                  <p:cNvPr id="2206" name="Forme libre : forme 2205">
                    <a:extLst>
                      <a:ext uri="{FF2B5EF4-FFF2-40B4-BE49-F238E27FC236}">
                        <a16:creationId xmlns:a16="http://schemas.microsoft.com/office/drawing/2014/main" id="{0E3A10D3-7B4B-8339-83C7-10414AB7BE71}"/>
                      </a:ext>
                    </a:extLst>
                  </p:cNvPr>
                  <p:cNvSpPr/>
                  <p:nvPr/>
                </p:nvSpPr>
                <p:spPr>
                  <a:xfrm>
                    <a:off x="4058242" y="2224904"/>
                    <a:ext cx="95743" cy="53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743" h="53561" stroke="0">
                        <a:moveTo>
                          <a:pt x="0" y="0"/>
                        </a:moveTo>
                        <a:lnTo>
                          <a:pt x="0" y="9796"/>
                        </a:lnTo>
                        <a:lnTo>
                          <a:pt x="95743" y="53561"/>
                        </a:lnTo>
                        <a:lnTo>
                          <a:pt x="95743" y="42735"/>
                        </a:lnTo>
                        <a:lnTo>
                          <a:pt x="0" y="0"/>
                        </a:lnTo>
                        <a:close/>
                      </a:path>
                      <a:path w="95743" h="53561" fill="none">
                        <a:moveTo>
                          <a:pt x="0" y="0"/>
                        </a:moveTo>
                        <a:lnTo>
                          <a:pt x="0" y="9796"/>
                        </a:lnTo>
                        <a:lnTo>
                          <a:pt x="95743" y="53561"/>
                        </a:lnTo>
                        <a:lnTo>
                          <a:pt x="95743" y="427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33333"/>
                      </a:gs>
                      <a:gs pos="100000">
                        <a:srgbClr val="000000"/>
                      </a:gs>
                    </a:gsLst>
                    <a:path path="rect">
                      <a:fillToRect r="100000" b="100000"/>
                    </a:path>
                    <a:tileRect l="-100000" t="-100000"/>
                  </a:gradFill>
                  <a:ln w="7600" cap="flat">
                    <a:solidFill>
                      <a:srgbClr val="292929"/>
                    </a:solidFill>
                    <a:miter/>
                  </a:ln>
                </p:spPr>
              </p:sp>
              <p:sp>
                <p:nvSpPr>
                  <p:cNvPr id="2207" name="Forme libre : forme 2206">
                    <a:extLst>
                      <a:ext uri="{FF2B5EF4-FFF2-40B4-BE49-F238E27FC236}">
                        <a16:creationId xmlns:a16="http://schemas.microsoft.com/office/drawing/2014/main" id="{724131F1-726E-21A1-3A2C-E2690F2769DE}"/>
                      </a:ext>
                    </a:extLst>
                  </p:cNvPr>
                  <p:cNvSpPr/>
                  <p:nvPr/>
                </p:nvSpPr>
                <p:spPr>
                  <a:xfrm>
                    <a:off x="4057618" y="2285167"/>
                    <a:ext cx="96367" cy="5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367" h="54649" stroke="0">
                        <a:moveTo>
                          <a:pt x="0" y="0"/>
                        </a:moveTo>
                        <a:lnTo>
                          <a:pt x="0" y="10311"/>
                        </a:lnTo>
                        <a:lnTo>
                          <a:pt x="96367" y="54649"/>
                        </a:lnTo>
                        <a:lnTo>
                          <a:pt x="96367" y="44853"/>
                        </a:lnTo>
                        <a:lnTo>
                          <a:pt x="0" y="0"/>
                        </a:lnTo>
                        <a:close/>
                      </a:path>
                      <a:path w="96367" h="54649" fill="none">
                        <a:moveTo>
                          <a:pt x="0" y="0"/>
                        </a:moveTo>
                        <a:lnTo>
                          <a:pt x="0" y="10311"/>
                        </a:lnTo>
                        <a:lnTo>
                          <a:pt x="96367" y="54649"/>
                        </a:lnTo>
                        <a:lnTo>
                          <a:pt x="96367" y="44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33333"/>
                      </a:gs>
                      <a:gs pos="100000">
                        <a:srgbClr val="000000"/>
                      </a:gs>
                    </a:gsLst>
                    <a:path path="rect">
                      <a:fillToRect r="100000" b="100000"/>
                    </a:path>
                    <a:tileRect l="-100000" t="-100000"/>
                  </a:gradFill>
                  <a:ln w="7600" cap="flat">
                    <a:solidFill>
                      <a:srgbClr val="292929"/>
                    </a:solidFill>
                    <a:miter/>
                  </a:ln>
                </p:spPr>
              </p:sp>
              <p:sp>
                <p:nvSpPr>
                  <p:cNvPr id="2208" name="Forme libre : forme 2207">
                    <a:extLst>
                      <a:ext uri="{FF2B5EF4-FFF2-40B4-BE49-F238E27FC236}">
                        <a16:creationId xmlns:a16="http://schemas.microsoft.com/office/drawing/2014/main" id="{B5965468-423F-CB9C-46B8-C97F96C83E86}"/>
                      </a:ext>
                    </a:extLst>
                  </p:cNvPr>
                  <p:cNvSpPr/>
                  <p:nvPr/>
                </p:nvSpPr>
                <p:spPr>
                  <a:xfrm>
                    <a:off x="4058473" y="2347549"/>
                    <a:ext cx="94954" cy="53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54" h="53618" stroke="0">
                        <a:moveTo>
                          <a:pt x="0" y="0"/>
                        </a:moveTo>
                        <a:lnTo>
                          <a:pt x="0" y="10311"/>
                        </a:lnTo>
                        <a:lnTo>
                          <a:pt x="94954" y="53618"/>
                        </a:lnTo>
                        <a:lnTo>
                          <a:pt x="94954" y="43822"/>
                        </a:lnTo>
                        <a:lnTo>
                          <a:pt x="0" y="0"/>
                        </a:lnTo>
                        <a:close/>
                      </a:path>
                      <a:path w="94954" h="53618" fill="none">
                        <a:moveTo>
                          <a:pt x="0" y="0"/>
                        </a:moveTo>
                        <a:lnTo>
                          <a:pt x="0" y="10311"/>
                        </a:lnTo>
                        <a:lnTo>
                          <a:pt x="94954" y="53618"/>
                        </a:lnTo>
                        <a:lnTo>
                          <a:pt x="94954" y="438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333333"/>
                      </a:gs>
                      <a:gs pos="100000">
                        <a:srgbClr val="000000"/>
                      </a:gs>
                    </a:gsLst>
                    <a:path path="rect">
                      <a:fillToRect r="100000" b="100000"/>
                    </a:path>
                    <a:tileRect l="-100000" t="-100000"/>
                  </a:gradFill>
                  <a:ln w="7600" cap="flat">
                    <a:solidFill>
                      <a:srgbClr val="292929"/>
                    </a:solidFill>
                    <a:miter/>
                  </a:ln>
                </p:spPr>
              </p:sp>
              <p:sp>
                <p:nvSpPr>
                  <p:cNvPr id="2209" name="Forme libre : forme 2208">
                    <a:extLst>
                      <a:ext uri="{FF2B5EF4-FFF2-40B4-BE49-F238E27FC236}">
                        <a16:creationId xmlns:a16="http://schemas.microsoft.com/office/drawing/2014/main" id="{08E58CA1-2163-ADE1-77FF-B340DAA353D8}"/>
                      </a:ext>
                    </a:extLst>
                  </p:cNvPr>
                  <p:cNvSpPr/>
                  <p:nvPr/>
                </p:nvSpPr>
                <p:spPr>
                  <a:xfrm>
                    <a:off x="4146295" y="2206185"/>
                    <a:ext cx="86116" cy="461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16" h="46194" stroke="0">
                        <a:moveTo>
                          <a:pt x="0" y="0"/>
                        </a:moveTo>
                        <a:lnTo>
                          <a:pt x="0" y="8661"/>
                        </a:lnTo>
                        <a:lnTo>
                          <a:pt x="86116" y="46194"/>
                        </a:lnTo>
                        <a:lnTo>
                          <a:pt x="86116" y="37945"/>
                        </a:lnTo>
                        <a:lnTo>
                          <a:pt x="0" y="0"/>
                        </a:lnTo>
                        <a:close/>
                      </a:path>
                      <a:path w="86116" h="46194" fill="none">
                        <a:moveTo>
                          <a:pt x="0" y="0"/>
                        </a:moveTo>
                        <a:lnTo>
                          <a:pt x="0" y="8661"/>
                        </a:lnTo>
                        <a:lnTo>
                          <a:pt x="86116" y="46194"/>
                        </a:lnTo>
                        <a:lnTo>
                          <a:pt x="86116" y="37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6FBD"/>
                      </a:gs>
                      <a:gs pos="100000">
                        <a:srgbClr val="004371"/>
                      </a:gs>
                    </a:gsLst>
                    <a:path path="rect">
                      <a:fillToRect r="100000" b="100000"/>
                    </a:path>
                    <a:tileRect l="-100000" t="-100000"/>
                  </a:gradFill>
                  <a:ln w="7600" cap="flat">
                    <a:gradFill>
                      <a:gsLst>
                        <a:gs pos="0">
                          <a:srgbClr val="00538E"/>
                        </a:gs>
                        <a:gs pos="100000">
                          <a:srgbClr val="00406E"/>
                        </a:gs>
                      </a:gsLst>
                      <a:lin ang="0" scaled="0"/>
                    </a:gradFill>
                    <a:miter/>
                  </a:ln>
                </p:spPr>
              </p:sp>
              <p:sp>
                <p:nvSpPr>
                  <p:cNvPr id="2210" name="Forme libre : forme 2209">
                    <a:extLst>
                      <a:ext uri="{FF2B5EF4-FFF2-40B4-BE49-F238E27FC236}">
                        <a16:creationId xmlns:a16="http://schemas.microsoft.com/office/drawing/2014/main" id="{9CB594B8-7E6F-5044-2519-AA31D7474D71}"/>
                      </a:ext>
                    </a:extLst>
                  </p:cNvPr>
                  <p:cNvSpPr/>
                  <p:nvPr/>
                </p:nvSpPr>
                <p:spPr>
                  <a:xfrm>
                    <a:off x="4146297" y="2264545"/>
                    <a:ext cx="86628" cy="49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28" h="49493" stroke="0">
                        <a:moveTo>
                          <a:pt x="0" y="0"/>
                        </a:moveTo>
                        <a:lnTo>
                          <a:pt x="0" y="10827"/>
                        </a:lnTo>
                        <a:lnTo>
                          <a:pt x="86628" y="49493"/>
                        </a:lnTo>
                        <a:lnTo>
                          <a:pt x="86628" y="39698"/>
                        </a:lnTo>
                        <a:lnTo>
                          <a:pt x="0" y="0"/>
                        </a:lnTo>
                        <a:close/>
                      </a:path>
                      <a:path w="86628" h="49493" fill="none">
                        <a:moveTo>
                          <a:pt x="0" y="0"/>
                        </a:moveTo>
                        <a:lnTo>
                          <a:pt x="0" y="10827"/>
                        </a:lnTo>
                        <a:lnTo>
                          <a:pt x="86628" y="49493"/>
                        </a:lnTo>
                        <a:lnTo>
                          <a:pt x="86628" y="396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6FBD"/>
                      </a:gs>
                      <a:gs pos="100000">
                        <a:srgbClr val="004371"/>
                      </a:gs>
                    </a:gsLst>
                    <a:path path="rect">
                      <a:fillToRect r="100000" b="100000"/>
                    </a:path>
                    <a:tileRect l="-100000" t="-100000"/>
                  </a:gradFill>
                  <a:ln w="7600" cap="flat">
                    <a:gradFill>
                      <a:gsLst>
                        <a:gs pos="0">
                          <a:srgbClr val="00538E"/>
                        </a:gs>
                        <a:gs pos="100000">
                          <a:srgbClr val="00406E"/>
                        </a:gs>
                      </a:gsLst>
                      <a:lin ang="0" scaled="0"/>
                    </a:gradFill>
                    <a:miter/>
                  </a:ln>
                </p:spPr>
              </p:sp>
              <p:sp>
                <p:nvSpPr>
                  <p:cNvPr id="2211" name="Forme libre : forme 2210">
                    <a:extLst>
                      <a:ext uri="{FF2B5EF4-FFF2-40B4-BE49-F238E27FC236}">
                        <a16:creationId xmlns:a16="http://schemas.microsoft.com/office/drawing/2014/main" id="{A3FD5688-AE3D-C425-482A-726F4CE83ED6}"/>
                      </a:ext>
                    </a:extLst>
                  </p:cNvPr>
                  <p:cNvSpPr/>
                  <p:nvPr/>
                </p:nvSpPr>
                <p:spPr>
                  <a:xfrm>
                    <a:off x="4145783" y="2326412"/>
                    <a:ext cx="87140" cy="48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140" h="48462" stroke="0">
                        <a:moveTo>
                          <a:pt x="0" y="0"/>
                        </a:moveTo>
                        <a:lnTo>
                          <a:pt x="87140" y="39182"/>
                        </a:lnTo>
                        <a:lnTo>
                          <a:pt x="87140" y="48462"/>
                        </a:lnTo>
                        <a:lnTo>
                          <a:pt x="0" y="10827"/>
                        </a:lnTo>
                        <a:lnTo>
                          <a:pt x="0" y="0"/>
                        </a:lnTo>
                        <a:close/>
                      </a:path>
                      <a:path w="87140" h="48462" fill="none">
                        <a:moveTo>
                          <a:pt x="0" y="0"/>
                        </a:moveTo>
                        <a:lnTo>
                          <a:pt x="87140" y="39182"/>
                        </a:lnTo>
                        <a:lnTo>
                          <a:pt x="87140" y="48462"/>
                        </a:lnTo>
                        <a:lnTo>
                          <a:pt x="0" y="108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6FBD"/>
                      </a:gs>
                      <a:gs pos="100000">
                        <a:srgbClr val="004371"/>
                      </a:gs>
                    </a:gsLst>
                    <a:path path="rect">
                      <a:fillToRect r="100000" b="100000"/>
                    </a:path>
                    <a:tileRect l="-100000" t="-100000"/>
                  </a:gradFill>
                  <a:ln w="7600" cap="flat">
                    <a:gradFill>
                      <a:gsLst>
                        <a:gs pos="0">
                          <a:srgbClr val="00538E"/>
                        </a:gs>
                        <a:gs pos="100000">
                          <a:srgbClr val="00406E"/>
                        </a:gs>
                      </a:gsLst>
                      <a:lin ang="0" scaled="0"/>
                    </a:gradFill>
                    <a:miter/>
                  </a:ln>
                </p:spPr>
              </p:sp>
              <p:sp>
                <p:nvSpPr>
                  <p:cNvPr id="2212" name="Forme libre : forme 2211">
                    <a:extLst>
                      <a:ext uri="{FF2B5EF4-FFF2-40B4-BE49-F238E27FC236}">
                        <a16:creationId xmlns:a16="http://schemas.microsoft.com/office/drawing/2014/main" id="{72A8C173-1CBD-67D7-913C-F7B503EFC713}"/>
                      </a:ext>
                    </a:extLst>
                  </p:cNvPr>
                  <p:cNvSpPr/>
                  <p:nvPr/>
                </p:nvSpPr>
                <p:spPr>
                  <a:xfrm>
                    <a:off x="4145783" y="2387247"/>
                    <a:ext cx="87140" cy="50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140" h="50009" stroke="0">
                        <a:moveTo>
                          <a:pt x="0" y="0"/>
                        </a:moveTo>
                        <a:lnTo>
                          <a:pt x="87140" y="40729"/>
                        </a:lnTo>
                        <a:lnTo>
                          <a:pt x="87140" y="50009"/>
                        </a:lnTo>
                        <a:lnTo>
                          <a:pt x="0" y="10827"/>
                        </a:lnTo>
                        <a:lnTo>
                          <a:pt x="0" y="0"/>
                        </a:lnTo>
                        <a:close/>
                      </a:path>
                      <a:path w="87140" h="50009" fill="none">
                        <a:moveTo>
                          <a:pt x="0" y="0"/>
                        </a:moveTo>
                        <a:lnTo>
                          <a:pt x="87140" y="40729"/>
                        </a:lnTo>
                        <a:lnTo>
                          <a:pt x="87140" y="50009"/>
                        </a:lnTo>
                        <a:lnTo>
                          <a:pt x="0" y="108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63000">
                        <a:srgbClr val="006FBD"/>
                      </a:gs>
                      <a:gs pos="100000">
                        <a:srgbClr val="004371"/>
                      </a:gs>
                    </a:gsLst>
                    <a:path path="rect">
                      <a:fillToRect l="100000" b="100000"/>
                    </a:path>
                    <a:tileRect t="-100000" r="-100000"/>
                  </a:gradFill>
                  <a:ln w="7600" cap="flat">
                    <a:gradFill>
                      <a:gsLst>
                        <a:gs pos="0">
                          <a:srgbClr val="00538E"/>
                        </a:gs>
                        <a:gs pos="100000">
                          <a:srgbClr val="00406E"/>
                        </a:gs>
                      </a:gsLst>
                      <a:lin ang="0" scaled="0"/>
                    </a:gradFill>
                    <a:miter/>
                  </a:ln>
                </p:spPr>
              </p:sp>
              <p:sp>
                <p:nvSpPr>
                  <p:cNvPr id="2213" name="Forme libre : forme 2212">
                    <a:extLst>
                      <a:ext uri="{FF2B5EF4-FFF2-40B4-BE49-F238E27FC236}">
                        <a16:creationId xmlns:a16="http://schemas.microsoft.com/office/drawing/2014/main" id="{3C3E5352-6709-DA98-022B-BB62B6743CD3}"/>
                      </a:ext>
                    </a:extLst>
                  </p:cNvPr>
                  <p:cNvSpPr/>
                  <p:nvPr/>
                </p:nvSpPr>
                <p:spPr>
                  <a:xfrm>
                    <a:off x="4150908" y="2208247"/>
                    <a:ext cx="72378" cy="41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78" h="41863" stroke="0">
                        <a:moveTo>
                          <a:pt x="0" y="0"/>
                        </a:moveTo>
                        <a:lnTo>
                          <a:pt x="64996" y="28665"/>
                        </a:lnTo>
                        <a:lnTo>
                          <a:pt x="72378" y="41863"/>
                        </a:lnTo>
                        <a:lnTo>
                          <a:pt x="0" y="9692"/>
                        </a:lnTo>
                        <a:lnTo>
                          <a:pt x="0" y="0"/>
                        </a:lnTo>
                        <a:close/>
                      </a:path>
                      <a:path w="72378" h="41863" fill="none">
                        <a:moveTo>
                          <a:pt x="0" y="0"/>
                        </a:moveTo>
                        <a:lnTo>
                          <a:pt x="64996" y="28665"/>
                        </a:lnTo>
                        <a:lnTo>
                          <a:pt x="72378" y="41863"/>
                        </a:lnTo>
                        <a:lnTo>
                          <a:pt x="0" y="96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0C2F2"/>
                      </a:gs>
                      <a:gs pos="75000">
                        <a:srgbClr val="45C4F3">
                          <a:alpha val="0"/>
                        </a:srgbClr>
                      </a:gs>
                    </a:gsLst>
                    <a:lin ang="5400000" scaled="0"/>
                  </a:gradFill>
                  <a:ln w="7600" cap="flat">
                    <a:noFill/>
                    <a:miter/>
                  </a:ln>
                </p:spPr>
              </p:sp>
              <p:sp>
                <p:nvSpPr>
                  <p:cNvPr id="2214" name="Forme libre : forme 2213">
                    <a:extLst>
                      <a:ext uri="{FF2B5EF4-FFF2-40B4-BE49-F238E27FC236}">
                        <a16:creationId xmlns:a16="http://schemas.microsoft.com/office/drawing/2014/main" id="{C08F03B5-F112-BFF1-A364-E167CA893926}"/>
                      </a:ext>
                    </a:extLst>
                  </p:cNvPr>
                  <p:cNvSpPr/>
                  <p:nvPr/>
                </p:nvSpPr>
                <p:spPr>
                  <a:xfrm>
                    <a:off x="4149781" y="2265576"/>
                    <a:ext cx="72173" cy="44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173" h="44544" stroke="0">
                        <a:moveTo>
                          <a:pt x="0" y="0"/>
                        </a:moveTo>
                        <a:lnTo>
                          <a:pt x="64381" y="29696"/>
                        </a:lnTo>
                        <a:lnTo>
                          <a:pt x="72173" y="44544"/>
                        </a:lnTo>
                        <a:lnTo>
                          <a:pt x="0" y="11961"/>
                        </a:lnTo>
                        <a:lnTo>
                          <a:pt x="0" y="0"/>
                        </a:lnTo>
                        <a:close/>
                      </a:path>
                      <a:path w="72173" h="44544" fill="none">
                        <a:moveTo>
                          <a:pt x="0" y="0"/>
                        </a:moveTo>
                        <a:lnTo>
                          <a:pt x="64381" y="29696"/>
                        </a:lnTo>
                        <a:lnTo>
                          <a:pt x="72173" y="44544"/>
                        </a:lnTo>
                        <a:lnTo>
                          <a:pt x="0" y="1196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0C2F2"/>
                      </a:gs>
                      <a:gs pos="75000">
                        <a:srgbClr val="45C4F3">
                          <a:alpha val="0"/>
                        </a:srgbClr>
                      </a:gs>
                    </a:gsLst>
                    <a:lin ang="5400000" scaled="0"/>
                  </a:gradFill>
                  <a:ln w="7600" cap="flat">
                    <a:noFill/>
                    <a:miter/>
                  </a:ln>
                </p:spPr>
              </p:sp>
              <p:sp>
                <p:nvSpPr>
                  <p:cNvPr id="2215" name="Forme libre : forme 2214">
                    <a:extLst>
                      <a:ext uri="{FF2B5EF4-FFF2-40B4-BE49-F238E27FC236}">
                        <a16:creationId xmlns:a16="http://schemas.microsoft.com/office/drawing/2014/main" id="{F1D0029A-46D4-DE18-96E7-BAE65F27829A}"/>
                      </a:ext>
                    </a:extLst>
                  </p:cNvPr>
                  <p:cNvSpPr/>
                  <p:nvPr/>
                </p:nvSpPr>
                <p:spPr>
                  <a:xfrm>
                    <a:off x="4150601" y="2328267"/>
                    <a:ext cx="72378" cy="433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78" h="43307" stroke="0">
                        <a:moveTo>
                          <a:pt x="0" y="0"/>
                        </a:moveTo>
                        <a:lnTo>
                          <a:pt x="64997" y="28871"/>
                        </a:lnTo>
                        <a:lnTo>
                          <a:pt x="72378" y="43307"/>
                        </a:lnTo>
                        <a:lnTo>
                          <a:pt x="0" y="11136"/>
                        </a:lnTo>
                        <a:lnTo>
                          <a:pt x="0" y="0"/>
                        </a:lnTo>
                        <a:close/>
                      </a:path>
                      <a:path w="72378" h="43307" fill="none">
                        <a:moveTo>
                          <a:pt x="0" y="0"/>
                        </a:moveTo>
                        <a:lnTo>
                          <a:pt x="64997" y="28871"/>
                        </a:lnTo>
                        <a:lnTo>
                          <a:pt x="72378" y="43307"/>
                        </a:lnTo>
                        <a:lnTo>
                          <a:pt x="0" y="111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0C2F2"/>
                      </a:gs>
                      <a:gs pos="75000">
                        <a:srgbClr val="45C4F3">
                          <a:alpha val="0"/>
                        </a:srgbClr>
                      </a:gs>
                    </a:gsLst>
                    <a:lin ang="5400000" scaled="0"/>
                  </a:gradFill>
                  <a:ln w="7600" cap="flat">
                    <a:noFill/>
                    <a:miter/>
                  </a:ln>
                </p:spPr>
              </p:sp>
              <p:sp>
                <p:nvSpPr>
                  <p:cNvPr id="2216" name="Forme libre : forme 2215">
                    <a:extLst>
                      <a:ext uri="{FF2B5EF4-FFF2-40B4-BE49-F238E27FC236}">
                        <a16:creationId xmlns:a16="http://schemas.microsoft.com/office/drawing/2014/main" id="{76942B0E-E0D7-E495-32AB-D1C960DF3595}"/>
                      </a:ext>
                    </a:extLst>
                  </p:cNvPr>
                  <p:cNvSpPr/>
                  <p:nvPr/>
                </p:nvSpPr>
                <p:spPr>
                  <a:xfrm>
                    <a:off x="4150601" y="2390046"/>
                    <a:ext cx="72378" cy="41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78" h="41863" stroke="0">
                        <a:moveTo>
                          <a:pt x="0" y="0"/>
                        </a:moveTo>
                        <a:lnTo>
                          <a:pt x="64996" y="28665"/>
                        </a:lnTo>
                        <a:lnTo>
                          <a:pt x="72378" y="41863"/>
                        </a:lnTo>
                        <a:lnTo>
                          <a:pt x="0" y="9692"/>
                        </a:lnTo>
                        <a:lnTo>
                          <a:pt x="0" y="0"/>
                        </a:lnTo>
                        <a:close/>
                      </a:path>
                      <a:path w="72378" h="41863" fill="none">
                        <a:moveTo>
                          <a:pt x="0" y="0"/>
                        </a:moveTo>
                        <a:lnTo>
                          <a:pt x="64996" y="28665"/>
                        </a:lnTo>
                        <a:lnTo>
                          <a:pt x="72378" y="41863"/>
                        </a:lnTo>
                        <a:lnTo>
                          <a:pt x="0" y="96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29000">
                        <a:srgbClr val="40C2F2">
                          <a:alpha val="78000"/>
                        </a:srgbClr>
                      </a:gs>
                      <a:gs pos="72000">
                        <a:srgbClr val="45C4F3">
                          <a:alpha val="0"/>
                        </a:srgbClr>
                      </a:gs>
                    </a:gsLst>
                    <a:lin ang="5400000" scaled="0"/>
                  </a:gradFill>
                  <a:ln w="7600" cap="flat">
                    <a:noFill/>
                    <a:miter/>
                  </a:ln>
                </p:spPr>
              </p:sp>
              <p:sp>
                <p:nvSpPr>
                  <p:cNvPr id="2217" name="Forme libre : forme 2216">
                    <a:extLst>
                      <a:ext uri="{FF2B5EF4-FFF2-40B4-BE49-F238E27FC236}">
                        <a16:creationId xmlns:a16="http://schemas.microsoft.com/office/drawing/2014/main" id="{FB6D2E00-ED2C-82DC-4DE3-748BE8A7C7AD}"/>
                      </a:ext>
                    </a:extLst>
                  </p:cNvPr>
                  <p:cNvSpPr/>
                  <p:nvPr/>
                </p:nvSpPr>
                <p:spPr>
                  <a:xfrm>
                    <a:off x="4150602" y="2390044"/>
                    <a:ext cx="75043" cy="43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43" h="43809" stroke="0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  <a:path w="75043" h="43809" fill="none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7000">
                        <a:srgbClr val="40C2F2"/>
                      </a:gs>
                      <a:gs pos="41000">
                        <a:srgbClr val="45C4F3">
                          <a:alpha val="0"/>
                        </a:srgbClr>
                      </a:gs>
                    </a:gsLst>
                    <a:lin ang="11400000" scaled="0"/>
                  </a:gradFill>
                  <a:ln w="7600" cap="flat">
                    <a:noFill/>
                    <a:miter/>
                  </a:ln>
                </p:spPr>
              </p:sp>
              <p:sp>
                <p:nvSpPr>
                  <p:cNvPr id="2218" name="Forme libre : forme 2217">
                    <a:extLst>
                      <a:ext uri="{FF2B5EF4-FFF2-40B4-BE49-F238E27FC236}">
                        <a16:creationId xmlns:a16="http://schemas.microsoft.com/office/drawing/2014/main" id="{56A8D934-F756-1069-8520-14F006CCF30C}"/>
                      </a:ext>
                    </a:extLst>
                  </p:cNvPr>
                  <p:cNvSpPr/>
                  <p:nvPr/>
                </p:nvSpPr>
                <p:spPr>
                  <a:xfrm>
                    <a:off x="4151831" y="2328016"/>
                    <a:ext cx="75043" cy="43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43" h="43809" stroke="0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  <a:path w="75043" h="43809" fill="none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0C2F2">
                          <a:alpha val="90000"/>
                        </a:srgbClr>
                      </a:gs>
                      <a:gs pos="41000">
                        <a:srgbClr val="45C4F3">
                          <a:alpha val="0"/>
                        </a:srgbClr>
                      </a:gs>
                    </a:gsLst>
                    <a:lin ang="11400000" scaled="0"/>
                  </a:gradFill>
                  <a:ln w="7600" cap="flat">
                    <a:noFill/>
                    <a:miter/>
                  </a:ln>
                </p:spPr>
              </p:sp>
              <p:sp>
                <p:nvSpPr>
                  <p:cNvPr id="2219" name="Forme libre : forme 2218">
                    <a:extLst>
                      <a:ext uri="{FF2B5EF4-FFF2-40B4-BE49-F238E27FC236}">
                        <a16:creationId xmlns:a16="http://schemas.microsoft.com/office/drawing/2014/main" id="{D1A445FE-F8E3-921B-F935-1AF282558930}"/>
                      </a:ext>
                    </a:extLst>
                  </p:cNvPr>
                  <p:cNvSpPr/>
                  <p:nvPr/>
                </p:nvSpPr>
                <p:spPr>
                  <a:xfrm>
                    <a:off x="4152088" y="2267387"/>
                    <a:ext cx="75043" cy="43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43" h="43809" stroke="0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  <a:path w="75043" h="43809" fill="none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0C2F2">
                          <a:alpha val="90000"/>
                        </a:srgbClr>
                      </a:gs>
                      <a:gs pos="41000">
                        <a:srgbClr val="45C4F3">
                          <a:alpha val="0"/>
                        </a:srgbClr>
                      </a:gs>
                    </a:gsLst>
                    <a:lin ang="11400000" scaled="0"/>
                  </a:gradFill>
                  <a:ln w="7600" cap="flat">
                    <a:noFill/>
                    <a:miter/>
                  </a:ln>
                </p:spPr>
              </p:sp>
              <p:sp>
                <p:nvSpPr>
                  <p:cNvPr id="2220" name="Forme libre : forme 2219">
                    <a:extLst>
                      <a:ext uri="{FF2B5EF4-FFF2-40B4-BE49-F238E27FC236}">
                        <a16:creationId xmlns:a16="http://schemas.microsoft.com/office/drawing/2014/main" id="{E7C01CE2-495E-A74B-F8AA-2B8D06A4C6D6}"/>
                      </a:ext>
                    </a:extLst>
                  </p:cNvPr>
                  <p:cNvSpPr/>
                  <p:nvPr/>
                </p:nvSpPr>
                <p:spPr>
                  <a:xfrm>
                    <a:off x="4152088" y="2207378"/>
                    <a:ext cx="75043" cy="43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43" h="43809" stroke="0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  <a:path w="75043" h="43809" fill="none">
                        <a:moveTo>
                          <a:pt x="0" y="0"/>
                        </a:moveTo>
                        <a:lnTo>
                          <a:pt x="75043" y="34735"/>
                        </a:lnTo>
                        <a:lnTo>
                          <a:pt x="75043" y="43809"/>
                        </a:lnTo>
                        <a:lnTo>
                          <a:pt x="10252" y="1535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40C2F2">
                          <a:alpha val="90000"/>
                        </a:srgbClr>
                      </a:gs>
                      <a:gs pos="41000">
                        <a:srgbClr val="45C4F3">
                          <a:alpha val="0"/>
                        </a:srgbClr>
                      </a:gs>
                    </a:gsLst>
                    <a:lin ang="11400000" scaled="0"/>
                  </a:gradFill>
                  <a:ln w="7600" cap="flat">
                    <a:noFill/>
                    <a:miter/>
                  </a:ln>
                </p:spPr>
              </p:sp>
            </p:grpSp>
          </p:grpSp>
          <p:grpSp>
            <p:nvGrpSpPr>
              <p:cNvPr id="2195" name="Highlight Cylinder">
                <a:extLst>
                  <a:ext uri="{FF2B5EF4-FFF2-40B4-BE49-F238E27FC236}">
                    <a16:creationId xmlns:a16="http://schemas.microsoft.com/office/drawing/2014/main" id="{DB58E963-E73F-3F33-4BCD-4577A9CF0AEF}"/>
                  </a:ext>
                </a:extLst>
              </p:cNvPr>
              <p:cNvGrpSpPr/>
              <p:nvPr/>
            </p:nvGrpSpPr>
            <p:grpSpPr>
              <a:xfrm>
                <a:off x="4316840" y="2345342"/>
                <a:ext cx="162260" cy="263336"/>
                <a:chOff x="4316840" y="2345342"/>
                <a:chExt cx="162260" cy="263336"/>
              </a:xfrm>
            </p:grpSpPr>
            <p:sp>
              <p:nvSpPr>
                <p:cNvPr id="2196" name="Database">
                  <a:extLst>
                    <a:ext uri="{FF2B5EF4-FFF2-40B4-BE49-F238E27FC236}">
                      <a16:creationId xmlns:a16="http://schemas.microsoft.com/office/drawing/2014/main" id="{E01575A5-CAA5-3AD7-0E7F-E27827BD6E02}"/>
                    </a:ext>
                  </a:extLst>
                </p:cNvPr>
                <p:cNvSpPr/>
                <p:nvPr/>
              </p:nvSpPr>
              <p:spPr>
                <a:xfrm>
                  <a:off x="4316840" y="2384284"/>
                  <a:ext cx="162260" cy="224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60" h="224394" stroke="0">
                      <a:moveTo>
                        <a:pt x="0" y="0"/>
                      </a:moveTo>
                      <a:lnTo>
                        <a:pt x="0" y="185451"/>
                      </a:lnTo>
                      <a:cubicBezTo>
                        <a:pt x="0" y="206959"/>
                        <a:pt x="36323" y="224394"/>
                        <a:pt x="81130" y="224394"/>
                      </a:cubicBezTo>
                      <a:cubicBezTo>
                        <a:pt x="125937" y="224394"/>
                        <a:pt x="162260" y="206959"/>
                        <a:pt x="162260" y="185451"/>
                      </a:cubicBezTo>
                      <a:lnTo>
                        <a:pt x="162260" y="0"/>
                      </a:lnTo>
                      <a:cubicBezTo>
                        <a:pt x="162260" y="21507"/>
                        <a:pt x="125937" y="38942"/>
                        <a:pt x="81130" y="38942"/>
                      </a:cubicBezTo>
                      <a:cubicBezTo>
                        <a:pt x="36323" y="38942"/>
                        <a:pt x="0" y="21507"/>
                        <a:pt x="0" y="0"/>
                      </a:cubicBezTo>
                      <a:close/>
                    </a:path>
                    <a:path w="162260" h="224394" fill="none">
                      <a:moveTo>
                        <a:pt x="0" y="0"/>
                      </a:moveTo>
                      <a:lnTo>
                        <a:pt x="0" y="185451"/>
                      </a:lnTo>
                      <a:cubicBezTo>
                        <a:pt x="0" y="206959"/>
                        <a:pt x="36323" y="224394"/>
                        <a:pt x="81130" y="224394"/>
                      </a:cubicBezTo>
                      <a:cubicBezTo>
                        <a:pt x="125937" y="224394"/>
                        <a:pt x="162260" y="206959"/>
                        <a:pt x="162260" y="185451"/>
                      </a:cubicBezTo>
                      <a:lnTo>
                        <a:pt x="162260" y="0"/>
                      </a:lnTo>
                      <a:cubicBezTo>
                        <a:pt x="162260" y="21507"/>
                        <a:pt x="125937" y="38942"/>
                        <a:pt x="81130" y="38942"/>
                      </a:cubicBezTo>
                      <a:cubicBezTo>
                        <a:pt x="36323" y="38942"/>
                        <a:pt x="0" y="21507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CBF2"/>
                    </a:gs>
                    <a:gs pos="25000">
                      <a:srgbClr val="DEE7F9"/>
                    </a:gs>
                    <a:gs pos="50000">
                      <a:srgbClr val="B6CBF2"/>
                    </a:gs>
                    <a:gs pos="75000">
                      <a:srgbClr val="A0B2D5"/>
                    </a:gs>
                    <a:gs pos="100000">
                      <a:srgbClr val="AEC2E7"/>
                    </a:gs>
                  </a:gsLst>
                  <a:lin ang="0" scaled="0"/>
                </a:gradFill>
                <a:ln w="7600" cap="flat">
                  <a:solidFill>
                    <a:srgbClr val="90A1C1">
                      <a:alpha val="40000"/>
                    </a:srgbClr>
                  </a:solidFill>
                  <a:miter/>
                </a:ln>
              </p:spPr>
            </p:sp>
            <p:sp>
              <p:nvSpPr>
                <p:cNvPr id="2197" name="Forme libre : forme 2196">
                  <a:extLst>
                    <a:ext uri="{FF2B5EF4-FFF2-40B4-BE49-F238E27FC236}">
                      <a16:creationId xmlns:a16="http://schemas.microsoft.com/office/drawing/2014/main" id="{B42D9089-8ABA-00E7-72FE-A771CAEEBBA1}"/>
                    </a:ext>
                  </a:extLst>
                </p:cNvPr>
                <p:cNvSpPr/>
                <p:nvPr/>
              </p:nvSpPr>
              <p:spPr>
                <a:xfrm>
                  <a:off x="4316840" y="2345342"/>
                  <a:ext cx="162260" cy="77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60" h="77885" stroke="0">
                      <a:moveTo>
                        <a:pt x="0" y="38942"/>
                      </a:moveTo>
                      <a:cubicBezTo>
                        <a:pt x="0" y="17435"/>
                        <a:pt x="36323" y="0"/>
                        <a:pt x="81130" y="0"/>
                      </a:cubicBezTo>
                      <a:cubicBezTo>
                        <a:pt x="125937" y="0"/>
                        <a:pt x="162260" y="17435"/>
                        <a:pt x="162260" y="38942"/>
                      </a:cubicBezTo>
                      <a:cubicBezTo>
                        <a:pt x="162260" y="60450"/>
                        <a:pt x="125937" y="77885"/>
                        <a:pt x="81130" y="77885"/>
                      </a:cubicBezTo>
                      <a:cubicBezTo>
                        <a:pt x="36323" y="77885"/>
                        <a:pt x="0" y="60450"/>
                        <a:pt x="0" y="38942"/>
                      </a:cubicBezTo>
                      <a:close/>
                    </a:path>
                    <a:path w="162260" h="77885" fill="none">
                      <a:moveTo>
                        <a:pt x="0" y="38942"/>
                      </a:moveTo>
                      <a:cubicBezTo>
                        <a:pt x="0" y="17435"/>
                        <a:pt x="36323" y="0"/>
                        <a:pt x="81130" y="0"/>
                      </a:cubicBezTo>
                      <a:cubicBezTo>
                        <a:pt x="125937" y="0"/>
                        <a:pt x="162260" y="17435"/>
                        <a:pt x="162260" y="38942"/>
                      </a:cubicBezTo>
                      <a:cubicBezTo>
                        <a:pt x="162260" y="60450"/>
                        <a:pt x="125937" y="77885"/>
                        <a:pt x="81130" y="77885"/>
                      </a:cubicBezTo>
                      <a:cubicBezTo>
                        <a:pt x="36323" y="77885"/>
                        <a:pt x="0" y="60450"/>
                        <a:pt x="0" y="38942"/>
                      </a:cubicBezTo>
                      <a:close/>
                    </a:path>
                  </a:pathLst>
                </a:custGeom>
                <a:gradFill>
                  <a:gsLst>
                    <a:gs pos="20000">
                      <a:srgbClr val="D7E2F7"/>
                    </a:gs>
                    <a:gs pos="100000">
                      <a:srgbClr val="AEC2E7"/>
                    </a:gs>
                  </a:gsLst>
                  <a:lin ang="16800000" scaled="0"/>
                </a:gradFill>
                <a:ln w="7600" cap="flat">
                  <a:solidFill>
                    <a:srgbClr val="90A1C1">
                      <a:alpha val="40000"/>
                    </a:srgbClr>
                  </a:solidFill>
                  <a:miter/>
                </a:ln>
              </p:spPr>
            </p:sp>
          </p:grpSp>
        </p:grpSp>
        <p:sp>
          <p:nvSpPr>
            <p:cNvPr id="1687" name="Rectangle">
              <a:extLst>
                <a:ext uri="{FF2B5EF4-FFF2-40B4-BE49-F238E27FC236}">
                  <a16:creationId xmlns:a16="http://schemas.microsoft.com/office/drawing/2014/main" id="{3735CAB0-05F3-4AF0-B4C6-EFAB0443CB21}"/>
                </a:ext>
              </a:extLst>
            </p:cNvPr>
            <p:cNvSpPr/>
            <p:nvPr/>
          </p:nvSpPr>
          <p:spPr>
            <a:xfrm>
              <a:off x="2849515" y="2074226"/>
              <a:ext cx="1267947" cy="220400"/>
            </a:xfrm>
            <a:custGeom>
              <a:avLst/>
              <a:gdLst/>
              <a:ahLst/>
              <a:cxnLst/>
              <a:rect l="l" t="t" r="r" b="b"/>
              <a:pathLst/>
            </a:custGeom>
            <a:solidFill>
              <a:srgbClr val="FFFFFF"/>
            </a:solidFill>
            <a:ln w="7600" cap="flat">
              <a:solidFill>
                <a:srgbClr val="646B86"/>
              </a:solidFill>
              <a:miter/>
            </a:ln>
          </p:spPr>
          <p:txBody>
            <a:bodyPr wrap="square" lIns="38100" tIns="38100" rIns="38100" bIns="38100" rtlCol="0" anchor="ctr"/>
            <a:lstStyle/>
            <a:p>
              <a:pPr algn="ctr"/>
              <a:r>
                <a:rPr lang="fr-FR" altLang="zh-CN" sz="1000" b="1" dirty="0">
                  <a:solidFill>
                    <a:srgbClr val="404557"/>
                  </a:solidFill>
                  <a:latin typeface="Microsoft Sans Serif"/>
                  <a:ea typeface="Microsoft Sans Serif"/>
                  <a:cs typeface="Microsoft Sans Serif"/>
                </a:rPr>
                <a:t>Système de </a:t>
              </a:r>
              <a:r>
                <a:rPr lang="zh-CN" altLang="en-US" sz="1000" b="1" dirty="0">
                  <a:solidFill>
                    <a:srgbClr val="404557"/>
                  </a:solidFill>
                  <a:latin typeface="Microsoft Sans Serif"/>
                  <a:ea typeface="Microsoft Sans Serif"/>
                  <a:cs typeface="Microsoft Sans Serif"/>
                </a:rPr>
                <a:t>auvegarde
(site secours)</a:t>
              </a:r>
            </a:p>
          </p:txBody>
        </p:sp>
        <p:grpSp>
          <p:nvGrpSpPr>
            <p:cNvPr id="1688" name="Database">
              <a:extLst>
                <a:ext uri="{FF2B5EF4-FFF2-40B4-BE49-F238E27FC236}">
                  <a16:creationId xmlns:a16="http://schemas.microsoft.com/office/drawing/2014/main" id="{166E4473-DC71-D857-48BF-2470B06FB750}"/>
                </a:ext>
              </a:extLst>
            </p:cNvPr>
            <p:cNvGrpSpPr/>
            <p:nvPr/>
          </p:nvGrpSpPr>
          <p:grpSpPr>
            <a:xfrm>
              <a:off x="6279170" y="3006845"/>
              <a:ext cx="381327" cy="624152"/>
              <a:chOff x="6279170" y="3006845"/>
              <a:chExt cx="381327" cy="624152"/>
            </a:xfrm>
          </p:grpSpPr>
          <p:sp>
            <p:nvSpPr>
              <p:cNvPr id="2186" name="Forme libre : forme 2185">
                <a:extLst>
                  <a:ext uri="{FF2B5EF4-FFF2-40B4-BE49-F238E27FC236}">
                    <a16:creationId xmlns:a16="http://schemas.microsoft.com/office/drawing/2014/main" id="{F271FEF2-2353-1551-28FC-296F52315605}"/>
                  </a:ext>
                </a:extLst>
              </p:cNvPr>
              <p:cNvSpPr/>
              <p:nvPr/>
            </p:nvSpPr>
            <p:spPr>
              <a:xfrm>
                <a:off x="6279170" y="3006845"/>
                <a:ext cx="381327" cy="624152"/>
              </a:xfrm>
              <a:custGeom>
                <a:avLst/>
                <a:gdLst/>
                <a:ahLst/>
                <a:cxnLst/>
                <a:rect l="l" t="t" r="r" b="b"/>
                <a:pathLst>
                  <a:path w="381327" h="624152" stroke="0">
                    <a:moveTo>
                      <a:pt x="0" y="88102"/>
                    </a:moveTo>
                    <a:cubicBezTo>
                      <a:pt x="1294" y="-29244"/>
                      <a:pt x="376658" y="-29244"/>
                      <a:pt x="379834" y="87365"/>
                    </a:cubicBezTo>
                    <a:cubicBezTo>
                      <a:pt x="383194" y="210789"/>
                      <a:pt x="379834" y="412481"/>
                      <a:pt x="379834" y="531943"/>
                    </a:cubicBezTo>
                    <a:cubicBezTo>
                      <a:pt x="379834" y="651409"/>
                      <a:pt x="960" y="658634"/>
                      <a:pt x="960" y="531021"/>
                    </a:cubicBezTo>
                    <a:cubicBezTo>
                      <a:pt x="960" y="403416"/>
                      <a:pt x="0" y="200284"/>
                      <a:pt x="0" y="88102"/>
                    </a:cubicBezTo>
                    <a:close/>
                  </a:path>
                  <a:path w="381327" h="624152" fill="none">
                    <a:moveTo>
                      <a:pt x="0" y="88102"/>
                    </a:moveTo>
                    <a:cubicBezTo>
                      <a:pt x="1294" y="-29244"/>
                      <a:pt x="376658" y="-29244"/>
                      <a:pt x="379834" y="87365"/>
                    </a:cubicBezTo>
                    <a:cubicBezTo>
                      <a:pt x="383194" y="210789"/>
                      <a:pt x="379834" y="412481"/>
                      <a:pt x="379834" y="531943"/>
                    </a:cubicBezTo>
                    <a:cubicBezTo>
                      <a:pt x="379834" y="651409"/>
                      <a:pt x="960" y="658634"/>
                      <a:pt x="960" y="531021"/>
                    </a:cubicBezTo>
                    <a:cubicBezTo>
                      <a:pt x="960" y="403416"/>
                      <a:pt x="0" y="200284"/>
                      <a:pt x="0" y="881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49225"/>
                  </a:gs>
                  <a:gs pos="100000">
                    <a:srgbClr val="CC6600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2187" name="Forme libre : forme 2186">
                <a:extLst>
                  <a:ext uri="{FF2B5EF4-FFF2-40B4-BE49-F238E27FC236}">
                    <a16:creationId xmlns:a16="http://schemas.microsoft.com/office/drawing/2014/main" id="{6A94563A-C8AF-0580-E799-A14AB445BBE5}"/>
                  </a:ext>
                </a:extLst>
              </p:cNvPr>
              <p:cNvSpPr/>
              <p:nvPr/>
            </p:nvSpPr>
            <p:spPr>
              <a:xfrm>
                <a:off x="6288180" y="3016846"/>
                <a:ext cx="362132" cy="602542"/>
              </a:xfrm>
              <a:custGeom>
                <a:avLst/>
                <a:gdLst/>
                <a:ahLst/>
                <a:cxnLst/>
                <a:rect l="l" t="t" r="r" b="b"/>
                <a:pathLst>
                  <a:path w="362132" h="602542" stroke="0">
                    <a:moveTo>
                      <a:pt x="1715" y="84127"/>
                    </a:moveTo>
                    <a:cubicBezTo>
                      <a:pt x="-4935" y="200827"/>
                      <a:pt x="10542" y="461955"/>
                      <a:pt x="1413" y="506832"/>
                    </a:cubicBezTo>
                    <a:cubicBezTo>
                      <a:pt x="-7715" y="551709"/>
                      <a:pt x="39211" y="573563"/>
                      <a:pt x="39211" y="573563"/>
                    </a:cubicBezTo>
                    <a:cubicBezTo>
                      <a:pt x="39211" y="573563"/>
                      <a:pt x="223065" y="638767"/>
                      <a:pt x="323983" y="573563"/>
                    </a:cubicBezTo>
                    <a:cubicBezTo>
                      <a:pt x="345406" y="559623"/>
                      <a:pt x="360134" y="559568"/>
                      <a:pt x="360134" y="506832"/>
                    </a:cubicBezTo>
                    <a:cubicBezTo>
                      <a:pt x="360134" y="454094"/>
                      <a:pt x="362830" y="191676"/>
                      <a:pt x="361959" y="84127"/>
                    </a:cubicBezTo>
                    <a:cubicBezTo>
                      <a:pt x="360099" y="-23420"/>
                      <a:pt x="8365" y="-32572"/>
                      <a:pt x="1715" y="84127"/>
                    </a:cubicBezTo>
                    <a:close/>
                  </a:path>
                  <a:path w="362132" h="602542" fill="none">
                    <a:moveTo>
                      <a:pt x="1715" y="84127"/>
                    </a:moveTo>
                    <a:cubicBezTo>
                      <a:pt x="-4935" y="200827"/>
                      <a:pt x="10542" y="461955"/>
                      <a:pt x="1413" y="506832"/>
                    </a:cubicBezTo>
                    <a:cubicBezTo>
                      <a:pt x="-7715" y="551709"/>
                      <a:pt x="39211" y="573563"/>
                      <a:pt x="39211" y="573563"/>
                    </a:cubicBezTo>
                    <a:cubicBezTo>
                      <a:pt x="39211" y="573563"/>
                      <a:pt x="223065" y="638767"/>
                      <a:pt x="323983" y="573563"/>
                    </a:cubicBezTo>
                    <a:cubicBezTo>
                      <a:pt x="345406" y="559623"/>
                      <a:pt x="360134" y="559568"/>
                      <a:pt x="360134" y="506832"/>
                    </a:cubicBezTo>
                    <a:cubicBezTo>
                      <a:pt x="360134" y="454094"/>
                      <a:pt x="362830" y="191676"/>
                      <a:pt x="361959" y="84127"/>
                    </a:cubicBezTo>
                    <a:cubicBezTo>
                      <a:pt x="360099" y="-23420"/>
                      <a:pt x="8365" y="-32572"/>
                      <a:pt x="1715" y="8412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D83D"/>
                  </a:gs>
                  <a:gs pos="100000">
                    <a:srgbClr val="E2A71C"/>
                  </a:gs>
                </a:gsLst>
                <a:lin ang="18900000" scaled="0"/>
              </a:gradFill>
              <a:ln w="7600" cap="flat">
                <a:noFill/>
                <a:miter/>
              </a:ln>
            </p:spPr>
          </p:sp>
          <p:sp>
            <p:nvSpPr>
              <p:cNvPr id="2188" name="Forme libre : forme 2187">
                <a:extLst>
                  <a:ext uri="{FF2B5EF4-FFF2-40B4-BE49-F238E27FC236}">
                    <a16:creationId xmlns:a16="http://schemas.microsoft.com/office/drawing/2014/main" id="{3506C6CF-2C88-6A0F-27ED-8E5B8CBD84C4}"/>
                  </a:ext>
                </a:extLst>
              </p:cNvPr>
              <p:cNvSpPr/>
              <p:nvPr/>
            </p:nvSpPr>
            <p:spPr>
              <a:xfrm>
                <a:off x="6325463" y="3149276"/>
                <a:ext cx="26269" cy="451215"/>
              </a:xfrm>
              <a:custGeom>
                <a:avLst/>
                <a:gdLst/>
                <a:ahLst/>
                <a:cxnLst/>
                <a:rect l="l" t="t" r="r" b="b"/>
                <a:pathLst>
                  <a:path w="26269" h="451215" stroke="0">
                    <a:moveTo>
                      <a:pt x="0" y="0"/>
                    </a:moveTo>
                    <a:lnTo>
                      <a:pt x="0" y="440137"/>
                    </a:lnTo>
                    <a:lnTo>
                      <a:pt x="25846" y="451215"/>
                    </a:lnTo>
                    <a:lnTo>
                      <a:pt x="26269" y="0"/>
                    </a:lnTo>
                    <a:lnTo>
                      <a:pt x="0" y="0"/>
                    </a:lnTo>
                    <a:close/>
                  </a:path>
                  <a:path w="26269" h="451215" fill="none">
                    <a:moveTo>
                      <a:pt x="0" y="0"/>
                    </a:moveTo>
                    <a:lnTo>
                      <a:pt x="0" y="440137"/>
                    </a:lnTo>
                    <a:lnTo>
                      <a:pt x="25846" y="451215"/>
                    </a:lnTo>
                    <a:lnTo>
                      <a:pt x="262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7600" cap="flat">
                <a:noFill/>
                <a:miter/>
              </a:ln>
            </p:spPr>
          </p:sp>
          <p:sp>
            <p:nvSpPr>
              <p:cNvPr id="2189" name="Forme libre : forme 2188">
                <a:extLst>
                  <a:ext uri="{FF2B5EF4-FFF2-40B4-BE49-F238E27FC236}">
                    <a16:creationId xmlns:a16="http://schemas.microsoft.com/office/drawing/2014/main" id="{A6CC74FE-1729-41D3-6261-07285B36A437}"/>
                  </a:ext>
                </a:extLst>
              </p:cNvPr>
              <p:cNvSpPr/>
              <p:nvPr/>
            </p:nvSpPr>
            <p:spPr>
              <a:xfrm>
                <a:off x="6565277" y="3149304"/>
                <a:ext cx="47157" cy="459045"/>
              </a:xfrm>
              <a:custGeom>
                <a:avLst/>
                <a:gdLst/>
                <a:ahLst/>
                <a:cxnLst/>
                <a:rect l="l" t="t" r="r" b="b"/>
                <a:pathLst>
                  <a:path w="47157" h="459045" stroke="0">
                    <a:moveTo>
                      <a:pt x="0" y="23520"/>
                    </a:moveTo>
                    <a:lnTo>
                      <a:pt x="0" y="459045"/>
                    </a:lnTo>
                    <a:lnTo>
                      <a:pt x="47157" y="440496"/>
                    </a:lnTo>
                    <a:lnTo>
                      <a:pt x="47157" y="0"/>
                    </a:lnTo>
                    <a:lnTo>
                      <a:pt x="0" y="23520"/>
                    </a:lnTo>
                    <a:close/>
                  </a:path>
                  <a:path w="47157" h="459045" fill="none">
                    <a:moveTo>
                      <a:pt x="0" y="23520"/>
                    </a:moveTo>
                    <a:lnTo>
                      <a:pt x="0" y="459045"/>
                    </a:lnTo>
                    <a:lnTo>
                      <a:pt x="47157" y="440496"/>
                    </a:lnTo>
                    <a:lnTo>
                      <a:pt x="47157" y="0"/>
                    </a:lnTo>
                    <a:lnTo>
                      <a:pt x="0" y="23520"/>
                    </a:lnTo>
                    <a:close/>
                  </a:path>
                </a:pathLst>
              </a:custGeom>
              <a:gradFill>
                <a:gsLst>
                  <a:gs pos="0">
                    <a:srgbClr val="E49225"/>
                  </a:gs>
                  <a:gs pos="100000">
                    <a:srgbClr val="E2A71C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2190" name="Forme libre : forme 2189">
                <a:extLst>
                  <a:ext uri="{FF2B5EF4-FFF2-40B4-BE49-F238E27FC236}">
                    <a16:creationId xmlns:a16="http://schemas.microsoft.com/office/drawing/2014/main" id="{ED2B0849-0A80-1F7F-0E8A-30CEA7EAF653}"/>
                  </a:ext>
                </a:extLst>
              </p:cNvPr>
              <p:cNvSpPr/>
              <p:nvPr/>
            </p:nvSpPr>
            <p:spPr>
              <a:xfrm>
                <a:off x="6289347" y="3017444"/>
                <a:ext cx="358859" cy="161099"/>
              </a:xfrm>
              <a:custGeom>
                <a:avLst/>
                <a:gdLst/>
                <a:ahLst/>
                <a:cxnLst/>
                <a:rect l="l" t="t" r="r" b="b"/>
                <a:pathLst>
                  <a:path w="358859" h="161099" stroke="0">
                    <a:moveTo>
                      <a:pt x="0" y="80791"/>
                    </a:moveTo>
                    <a:cubicBezTo>
                      <a:pt x="-8963" y="-16102"/>
                      <a:pt x="356918" y="-37242"/>
                      <a:pt x="358851" y="80791"/>
                    </a:cubicBezTo>
                    <a:cubicBezTo>
                      <a:pt x="360842" y="197593"/>
                      <a:pt x="9300" y="177683"/>
                      <a:pt x="0" y="80791"/>
                    </a:cubicBezTo>
                    <a:close/>
                  </a:path>
                  <a:path w="358859" h="161099" fill="none">
                    <a:moveTo>
                      <a:pt x="0" y="80791"/>
                    </a:moveTo>
                    <a:cubicBezTo>
                      <a:pt x="-8963" y="-16102"/>
                      <a:pt x="356918" y="-37242"/>
                      <a:pt x="358851" y="80791"/>
                    </a:cubicBezTo>
                    <a:cubicBezTo>
                      <a:pt x="360842" y="197593"/>
                      <a:pt x="9300" y="177683"/>
                      <a:pt x="0" y="807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D83D"/>
                  </a:gs>
                  <a:gs pos="100000">
                    <a:srgbClr val="E2A71C"/>
                  </a:gs>
                </a:gsLst>
                <a:lin ang="16200000" scaled="0"/>
              </a:gradFill>
              <a:ln w="7600" cap="flat">
                <a:noFill/>
                <a:miter/>
              </a:ln>
            </p:spPr>
          </p:sp>
          <p:sp>
            <p:nvSpPr>
              <p:cNvPr id="2191" name="Forme libre : forme 2190">
                <a:extLst>
                  <a:ext uri="{FF2B5EF4-FFF2-40B4-BE49-F238E27FC236}">
                    <a16:creationId xmlns:a16="http://schemas.microsoft.com/office/drawing/2014/main" id="{59AF481B-8D63-DE6E-B0E8-8A65D85D8C35}"/>
                  </a:ext>
                </a:extLst>
              </p:cNvPr>
              <p:cNvSpPr/>
              <p:nvPr/>
            </p:nvSpPr>
            <p:spPr>
              <a:xfrm>
                <a:off x="6299026" y="3128097"/>
                <a:ext cx="287169" cy="50818"/>
              </a:xfrm>
              <a:custGeom>
                <a:avLst/>
                <a:gdLst/>
                <a:ahLst/>
                <a:cxnLst/>
                <a:rect l="l" t="t" r="r" b="b"/>
                <a:pathLst>
                  <a:path w="287169" h="50818" stroke="0">
                    <a:moveTo>
                      <a:pt x="0" y="0"/>
                    </a:moveTo>
                    <a:cubicBezTo>
                      <a:pt x="0" y="0"/>
                      <a:pt x="120464" y="55281"/>
                      <a:pt x="287169" y="33391"/>
                    </a:cubicBezTo>
                    <a:cubicBezTo>
                      <a:pt x="103781" y="86939"/>
                      <a:pt x="0" y="0"/>
                      <a:pt x="0" y="0"/>
                    </a:cubicBezTo>
                    <a:close/>
                  </a:path>
                  <a:path w="287169" h="50818" fill="none">
                    <a:moveTo>
                      <a:pt x="0" y="0"/>
                    </a:moveTo>
                    <a:cubicBezTo>
                      <a:pt x="0" y="0"/>
                      <a:pt x="120464" y="55281"/>
                      <a:pt x="287169" y="33391"/>
                    </a:cubicBezTo>
                    <a:cubicBezTo>
                      <a:pt x="103781" y="8693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7600" cap="flat">
                <a:noFill/>
                <a:miter/>
              </a:ln>
            </p:spPr>
          </p:sp>
          <p:sp>
            <p:nvSpPr>
              <p:cNvPr id="2192" name="Forme libre : forme 2191">
                <a:extLst>
                  <a:ext uri="{FF2B5EF4-FFF2-40B4-BE49-F238E27FC236}">
                    <a16:creationId xmlns:a16="http://schemas.microsoft.com/office/drawing/2014/main" id="{E5F2ED66-E949-5662-DBDA-5AD86FBD943B}"/>
                  </a:ext>
                </a:extLst>
              </p:cNvPr>
              <p:cNvSpPr/>
              <p:nvPr/>
            </p:nvSpPr>
            <p:spPr>
              <a:xfrm>
                <a:off x="6358175" y="3306034"/>
                <a:ext cx="171448" cy="317279"/>
              </a:xfrm>
              <a:custGeom>
                <a:avLst/>
                <a:gdLst/>
                <a:ahLst/>
                <a:cxnLst/>
                <a:rect l="l" t="t" r="r" b="b"/>
                <a:pathLst>
                  <a:path w="171448" h="317279" stroke="0">
                    <a:moveTo>
                      <a:pt x="9581" y="0"/>
                    </a:moveTo>
                    <a:cubicBezTo>
                      <a:pt x="9581" y="0"/>
                      <a:pt x="69653" y="246696"/>
                      <a:pt x="171448" y="312587"/>
                    </a:cubicBezTo>
                    <a:cubicBezTo>
                      <a:pt x="77995" y="328479"/>
                      <a:pt x="0" y="298906"/>
                      <a:pt x="0" y="298906"/>
                    </a:cubicBezTo>
                    <a:lnTo>
                      <a:pt x="9581" y="0"/>
                    </a:lnTo>
                    <a:close/>
                  </a:path>
                  <a:path w="171448" h="317279" fill="none">
                    <a:moveTo>
                      <a:pt x="9581" y="0"/>
                    </a:moveTo>
                    <a:cubicBezTo>
                      <a:pt x="9581" y="0"/>
                      <a:pt x="69653" y="246696"/>
                      <a:pt x="171448" y="312587"/>
                    </a:cubicBezTo>
                    <a:cubicBezTo>
                      <a:pt x="77995" y="328479"/>
                      <a:pt x="0" y="298906"/>
                      <a:pt x="0" y="298906"/>
                    </a:cubicBezTo>
                    <a:lnTo>
                      <a:pt x="958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49225"/>
                  </a:gs>
                  <a:gs pos="100000">
                    <a:srgbClr val="E2A71C"/>
                  </a:gs>
                </a:gsLst>
                <a:lin ang="16200000" scaled="0"/>
              </a:gradFill>
              <a:ln w="7600" cap="flat">
                <a:noFill/>
                <a:miter/>
              </a:ln>
            </p:spPr>
          </p:sp>
          <p:sp>
            <p:nvSpPr>
              <p:cNvPr id="2193" name="Text 1418">
                <a:extLst>
                  <a:ext uri="{FF2B5EF4-FFF2-40B4-BE49-F238E27FC236}">
                    <a16:creationId xmlns:a16="http://schemas.microsoft.com/office/drawing/2014/main" id="{6837F036-F92A-D889-5E3A-0C3E7BD6D9DC}"/>
                  </a:ext>
                </a:extLst>
              </p:cNvPr>
              <p:cNvSpPr txBox="1"/>
              <p:nvPr/>
            </p:nvSpPr>
            <p:spPr>
              <a:xfrm>
                <a:off x="6021825" y="3692804"/>
                <a:ext cx="980400" cy="143458"/>
              </a:xfrm>
              <a:prstGeom prst="rect">
                <a:avLst/>
              </a:prstGeom>
              <a:noFill/>
            </p:spPr>
            <p:txBody>
              <a:bodyPr wrap="none" lIns="76200" tIns="38100" rIns="76200" bIns="38100" rtlCol="0" anchor="ctr"/>
              <a:lstStyle/>
              <a:p>
                <a:pPr algn="ctr"/>
                <a:r>
                  <a:rPr lang="zh-CN" altLang="en-US" sz="1000" b="1" dirty="0">
                    <a:solidFill>
                      <a:srgbClr val="1F6391"/>
                    </a:solidFill>
                    <a:latin typeface="Arial"/>
                    <a:ea typeface="Arial"/>
                    <a:cs typeface="Arial"/>
                  </a:rPr>
                  <a:t>Bases de données</a:t>
                </a:r>
              </a:p>
            </p:txBody>
          </p:sp>
        </p:grpSp>
        <p:sp>
          <p:nvSpPr>
            <p:cNvPr id="1689" name="Arrow 1">
              <a:extLst>
                <a:ext uri="{FF2B5EF4-FFF2-40B4-BE49-F238E27FC236}">
                  <a16:creationId xmlns:a16="http://schemas.microsoft.com/office/drawing/2014/main" id="{5504EA46-A298-B5E9-F7AD-A3378D9AF6A2}"/>
                </a:ext>
              </a:extLst>
            </p:cNvPr>
            <p:cNvSpPr/>
            <p:nvPr/>
          </p:nvSpPr>
          <p:spPr>
            <a:xfrm>
              <a:off x="6759024" y="2540175"/>
              <a:ext cx="475000" cy="271429"/>
            </a:xfrm>
            <a:custGeom>
              <a:avLst/>
              <a:gdLst/>
              <a:ahLst/>
              <a:cxnLst/>
              <a:rect l="l" t="t" r="r" b="b"/>
              <a:pathLst>
                <a:path w="475000" h="271429" stroke="0">
                  <a:moveTo>
                    <a:pt x="0" y="239996"/>
                  </a:moveTo>
                  <a:lnTo>
                    <a:pt x="55007" y="271429"/>
                  </a:lnTo>
                  <a:lnTo>
                    <a:pt x="371713" y="90454"/>
                  </a:lnTo>
                  <a:lnTo>
                    <a:pt x="409605" y="112106"/>
                  </a:lnTo>
                  <a:lnTo>
                    <a:pt x="475000" y="0"/>
                  </a:lnTo>
                  <a:lnTo>
                    <a:pt x="278814" y="37369"/>
                  </a:lnTo>
                  <a:lnTo>
                    <a:pt x="316706" y="59021"/>
                  </a:lnTo>
                  <a:lnTo>
                    <a:pt x="0" y="239996"/>
                  </a:lnTo>
                  <a:close/>
                </a:path>
                <a:path w="475000" h="271429" fill="none">
                  <a:moveTo>
                    <a:pt x="0" y="239996"/>
                  </a:moveTo>
                  <a:lnTo>
                    <a:pt x="55007" y="271429"/>
                  </a:lnTo>
                  <a:lnTo>
                    <a:pt x="371713" y="90454"/>
                  </a:lnTo>
                  <a:lnTo>
                    <a:pt x="409605" y="112106"/>
                  </a:lnTo>
                  <a:lnTo>
                    <a:pt x="475000" y="0"/>
                  </a:lnTo>
                  <a:lnTo>
                    <a:pt x="278814" y="37369"/>
                  </a:lnTo>
                  <a:lnTo>
                    <a:pt x="316706" y="59021"/>
                  </a:lnTo>
                  <a:lnTo>
                    <a:pt x="0" y="239996"/>
                  </a:lnTo>
                  <a:close/>
                </a:path>
              </a:pathLst>
            </a:custGeom>
            <a:gradFill>
              <a:gsLst>
                <a:gs pos="0">
                  <a:srgbClr val="DBEEF4"/>
                </a:gs>
                <a:gs pos="100000">
                  <a:srgbClr val="B7DEE8"/>
                </a:gs>
              </a:gsLst>
              <a:lin ang="16200000" scaled="0"/>
            </a:gradFill>
            <a:ln w="4800" cap="flat">
              <a:solidFill>
                <a:srgbClr val="4BACC6"/>
              </a:solidFill>
              <a:miter/>
            </a:ln>
          </p:spPr>
        </p:sp>
        <p:sp>
          <p:nvSpPr>
            <p:cNvPr id="1690" name="Arrow 1">
              <a:extLst>
                <a:ext uri="{FF2B5EF4-FFF2-40B4-BE49-F238E27FC236}">
                  <a16:creationId xmlns:a16="http://schemas.microsoft.com/office/drawing/2014/main" id="{45E1E247-010B-71C4-4774-B5F3DD146E59}"/>
                </a:ext>
              </a:extLst>
            </p:cNvPr>
            <p:cNvSpPr/>
            <p:nvPr/>
          </p:nvSpPr>
          <p:spPr>
            <a:xfrm>
              <a:off x="3727931" y="3627736"/>
              <a:ext cx="691600" cy="395200"/>
            </a:xfrm>
            <a:custGeom>
              <a:avLst/>
              <a:gdLst/>
              <a:ahLst/>
              <a:cxnLst/>
              <a:rect l="l" t="t" r="r" b="b"/>
              <a:pathLst>
                <a:path w="691600" h="395200" stroke="0">
                  <a:moveTo>
                    <a:pt x="0" y="349434"/>
                  </a:moveTo>
                  <a:lnTo>
                    <a:pt x="80090" y="395200"/>
                  </a:lnTo>
                  <a:lnTo>
                    <a:pt x="541214" y="131700"/>
                  </a:lnTo>
                  <a:lnTo>
                    <a:pt x="596385" y="163226"/>
                  </a:lnTo>
                  <a:lnTo>
                    <a:pt x="691600" y="0"/>
                  </a:lnTo>
                  <a:lnTo>
                    <a:pt x="405954" y="54409"/>
                  </a:lnTo>
                  <a:lnTo>
                    <a:pt x="461124" y="85935"/>
                  </a:lnTo>
                  <a:lnTo>
                    <a:pt x="0" y="349434"/>
                  </a:lnTo>
                  <a:close/>
                </a:path>
                <a:path w="691600" h="395200" fill="none">
                  <a:moveTo>
                    <a:pt x="0" y="349434"/>
                  </a:moveTo>
                  <a:lnTo>
                    <a:pt x="80090" y="395200"/>
                  </a:lnTo>
                  <a:lnTo>
                    <a:pt x="541214" y="131700"/>
                  </a:lnTo>
                  <a:lnTo>
                    <a:pt x="596385" y="163226"/>
                  </a:lnTo>
                  <a:lnTo>
                    <a:pt x="691600" y="0"/>
                  </a:lnTo>
                  <a:lnTo>
                    <a:pt x="405954" y="54409"/>
                  </a:lnTo>
                  <a:lnTo>
                    <a:pt x="461124" y="85935"/>
                  </a:lnTo>
                  <a:lnTo>
                    <a:pt x="0" y="349434"/>
                  </a:lnTo>
                  <a:close/>
                </a:path>
              </a:pathLst>
            </a:custGeom>
            <a:gradFill>
              <a:gsLst>
                <a:gs pos="0">
                  <a:srgbClr val="DBEEF4"/>
                </a:gs>
                <a:gs pos="100000">
                  <a:srgbClr val="B7DEE8"/>
                </a:gs>
              </a:gsLst>
              <a:lin ang="16200000" scaled="0"/>
            </a:gradFill>
            <a:ln w="4800" cap="flat">
              <a:noFill/>
              <a:miter/>
            </a:ln>
          </p:spPr>
        </p:sp>
        <p:grpSp>
          <p:nvGrpSpPr>
            <p:cNvPr id="1691" name="Groupe 1690">
              <a:extLst>
                <a:ext uri="{FF2B5EF4-FFF2-40B4-BE49-F238E27FC236}">
                  <a16:creationId xmlns:a16="http://schemas.microsoft.com/office/drawing/2014/main" id="{66422C3F-C14C-9896-E066-B20CAFDBF1EE}"/>
                </a:ext>
              </a:extLst>
            </p:cNvPr>
            <p:cNvGrpSpPr/>
            <p:nvPr/>
          </p:nvGrpSpPr>
          <p:grpSpPr>
            <a:xfrm>
              <a:off x="6183153" y="4592690"/>
              <a:ext cx="916136" cy="526392"/>
              <a:chOff x="6183153" y="4592690"/>
              <a:chExt cx="916136" cy="526392"/>
            </a:xfrm>
          </p:grpSpPr>
          <p:sp>
            <p:nvSpPr>
              <p:cNvPr id="2184" name="Forme libre : forme 2183">
                <a:extLst>
                  <a:ext uri="{FF2B5EF4-FFF2-40B4-BE49-F238E27FC236}">
                    <a16:creationId xmlns:a16="http://schemas.microsoft.com/office/drawing/2014/main" id="{BE99CABE-4866-B869-18BA-F4B5843F3F04}"/>
                  </a:ext>
                </a:extLst>
              </p:cNvPr>
              <p:cNvSpPr/>
              <p:nvPr/>
            </p:nvSpPr>
            <p:spPr>
              <a:xfrm rot="120000">
                <a:off x="6376011" y="4721165"/>
                <a:ext cx="718110" cy="410072"/>
              </a:xfrm>
              <a:custGeom>
                <a:avLst/>
                <a:gdLst/>
                <a:ahLst/>
                <a:cxnLst/>
                <a:rect l="l" t="t" r="r" b="b"/>
                <a:pathLst>
                  <a:path w="718110" h="410072" stroke="0">
                    <a:moveTo>
                      <a:pt x="154787" y="273382"/>
                    </a:moveTo>
                    <a:lnTo>
                      <a:pt x="634373" y="0"/>
                    </a:lnTo>
                    <a:lnTo>
                      <a:pt x="718110" y="50626"/>
                    </a:lnTo>
                    <a:lnTo>
                      <a:pt x="238524" y="326539"/>
                    </a:lnTo>
                    <a:lnTo>
                      <a:pt x="301962" y="356915"/>
                    </a:lnTo>
                    <a:lnTo>
                      <a:pt x="0" y="410072"/>
                    </a:lnTo>
                    <a:lnTo>
                      <a:pt x="98962" y="237943"/>
                    </a:lnTo>
                    <a:lnTo>
                      <a:pt x="154787" y="273382"/>
                    </a:lnTo>
                    <a:close/>
                  </a:path>
                  <a:path w="718110" h="410072" fill="none">
                    <a:moveTo>
                      <a:pt x="154787" y="273382"/>
                    </a:moveTo>
                    <a:lnTo>
                      <a:pt x="634373" y="0"/>
                    </a:lnTo>
                    <a:lnTo>
                      <a:pt x="718110" y="50626"/>
                    </a:lnTo>
                    <a:lnTo>
                      <a:pt x="238524" y="326539"/>
                    </a:lnTo>
                    <a:lnTo>
                      <a:pt x="301962" y="356915"/>
                    </a:lnTo>
                    <a:lnTo>
                      <a:pt x="0" y="410072"/>
                    </a:lnTo>
                    <a:lnTo>
                      <a:pt x="98962" y="237943"/>
                    </a:lnTo>
                    <a:lnTo>
                      <a:pt x="154787" y="273382"/>
                    </a:lnTo>
                    <a:close/>
                  </a:path>
                </a:pathLst>
              </a:custGeom>
              <a:gradFill>
                <a:gsLst>
                  <a:gs pos="0">
                    <a:srgbClr val="DBEEF4"/>
                  </a:gs>
                  <a:gs pos="100000">
                    <a:srgbClr val="B7DEE8"/>
                  </a:gs>
                </a:gsLst>
                <a:lin ang="16200000" scaled="0"/>
              </a:gradFill>
              <a:ln w="4800" cap="flat">
                <a:noFill/>
                <a:miter/>
              </a:ln>
            </p:spPr>
          </p:sp>
          <p:sp>
            <p:nvSpPr>
              <p:cNvPr id="2185" name="Arrow 1">
                <a:extLst>
                  <a:ext uri="{FF2B5EF4-FFF2-40B4-BE49-F238E27FC236}">
                    <a16:creationId xmlns:a16="http://schemas.microsoft.com/office/drawing/2014/main" id="{75E2D44E-4A19-3A61-091E-AE2FAAA67564}"/>
                  </a:ext>
                </a:extLst>
              </p:cNvPr>
              <p:cNvSpPr/>
              <p:nvPr/>
            </p:nvSpPr>
            <p:spPr>
              <a:xfrm>
                <a:off x="6183153" y="4592690"/>
                <a:ext cx="668671" cy="382098"/>
              </a:xfrm>
              <a:custGeom>
                <a:avLst/>
                <a:gdLst/>
                <a:ahLst/>
                <a:cxnLst/>
                <a:rect l="l" t="t" r="r" b="b"/>
                <a:pathLst>
                  <a:path w="668671" h="382098" stroke="0">
                    <a:moveTo>
                      <a:pt x="0" y="337849"/>
                    </a:moveTo>
                    <a:lnTo>
                      <a:pt x="77435" y="382098"/>
                    </a:lnTo>
                    <a:lnTo>
                      <a:pt x="523271" y="127334"/>
                    </a:lnTo>
                    <a:lnTo>
                      <a:pt x="576612" y="157815"/>
                    </a:lnTo>
                    <a:lnTo>
                      <a:pt x="668671" y="0"/>
                    </a:lnTo>
                    <a:lnTo>
                      <a:pt x="392495" y="52605"/>
                    </a:lnTo>
                    <a:lnTo>
                      <a:pt x="445836" y="83086"/>
                    </a:lnTo>
                    <a:lnTo>
                      <a:pt x="0" y="337849"/>
                    </a:lnTo>
                    <a:close/>
                  </a:path>
                  <a:path w="668671" h="382098" fill="none">
                    <a:moveTo>
                      <a:pt x="0" y="337849"/>
                    </a:moveTo>
                    <a:lnTo>
                      <a:pt x="77435" y="382098"/>
                    </a:lnTo>
                    <a:lnTo>
                      <a:pt x="523271" y="127334"/>
                    </a:lnTo>
                    <a:lnTo>
                      <a:pt x="576612" y="157815"/>
                    </a:lnTo>
                    <a:lnTo>
                      <a:pt x="668671" y="0"/>
                    </a:lnTo>
                    <a:lnTo>
                      <a:pt x="392495" y="52605"/>
                    </a:lnTo>
                    <a:lnTo>
                      <a:pt x="445836" y="83086"/>
                    </a:lnTo>
                    <a:lnTo>
                      <a:pt x="0" y="337849"/>
                    </a:lnTo>
                    <a:close/>
                  </a:path>
                </a:pathLst>
              </a:custGeom>
              <a:gradFill>
                <a:gsLst>
                  <a:gs pos="0">
                    <a:srgbClr val="DBEEF4"/>
                  </a:gs>
                  <a:gs pos="100000">
                    <a:srgbClr val="B7DEE8"/>
                  </a:gs>
                </a:gsLst>
                <a:lin ang="16200000" scaled="0"/>
              </a:gradFill>
              <a:ln w="4800" cap="flat">
                <a:noFill/>
                <a:miter/>
              </a:ln>
            </p:spPr>
          </p:sp>
        </p:grpSp>
        <p:grpSp>
          <p:nvGrpSpPr>
            <p:cNvPr id="1692" name="Group 1419">
              <a:extLst>
                <a:ext uri="{FF2B5EF4-FFF2-40B4-BE49-F238E27FC236}">
                  <a16:creationId xmlns:a16="http://schemas.microsoft.com/office/drawing/2014/main" id="{7D2F12D3-9CBC-B63D-D243-0D6F16707D4B}"/>
                </a:ext>
              </a:extLst>
            </p:cNvPr>
            <p:cNvGrpSpPr/>
            <p:nvPr/>
          </p:nvGrpSpPr>
          <p:grpSpPr>
            <a:xfrm rot="-8130945">
              <a:off x="7760133" y="2123356"/>
              <a:ext cx="1385918" cy="304000"/>
              <a:chOff x="7723200" y="2218451"/>
              <a:chExt cx="1385918" cy="304000"/>
            </a:xfrm>
          </p:grpSpPr>
          <p:sp>
            <p:nvSpPr>
              <p:cNvPr id="2182" name="Line connector">
                <a:extLst>
                  <a:ext uri="{FF2B5EF4-FFF2-40B4-BE49-F238E27FC236}">
                    <a16:creationId xmlns:a16="http://schemas.microsoft.com/office/drawing/2014/main" id="{E5F2E8CE-65B6-48CB-8DB3-48F41579D902}"/>
                  </a:ext>
                </a:extLst>
              </p:cNvPr>
              <p:cNvSpPr/>
              <p:nvPr/>
            </p:nvSpPr>
            <p:spPr>
              <a:xfrm rot="21010651" flipV="1">
                <a:off x="7723200" y="2333881"/>
                <a:ext cx="1385918" cy="40213"/>
              </a:xfrm>
              <a:custGeom>
                <a:avLst/>
                <a:gdLst/>
                <a:ahLst/>
                <a:cxnLst/>
                <a:rect l="l" t="t" r="r" b="b"/>
                <a:pathLst>
                  <a:path w="1511394" h="7600" fill="none">
                    <a:moveTo>
                      <a:pt x="0" y="0"/>
                    </a:moveTo>
                    <a:lnTo>
                      <a:pt x="1511394" y="0"/>
                    </a:lnTo>
                  </a:path>
                </a:pathLst>
              </a:custGeom>
              <a:ln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sp>
          <p:sp>
            <p:nvSpPr>
              <p:cNvPr id="2183" name="Text 1420">
                <a:extLst>
                  <a:ext uri="{FF2B5EF4-FFF2-40B4-BE49-F238E27FC236}">
                    <a16:creationId xmlns:a16="http://schemas.microsoft.com/office/drawing/2014/main" id="{82B52BD6-BB86-6223-C41A-7B35BCBA6E43}"/>
                  </a:ext>
                </a:extLst>
              </p:cNvPr>
              <p:cNvSpPr txBox="1"/>
              <p:nvPr/>
            </p:nvSpPr>
            <p:spPr>
              <a:xfrm rot="8130945">
                <a:off x="8133382" y="2218451"/>
                <a:ext cx="668800" cy="304000"/>
              </a:xfrm>
              <a:prstGeom prst="rect">
                <a:avLst/>
              </a:prstGeom>
              <a:noFill/>
            </p:spPr>
            <p:txBody>
              <a:bodyPr wrap="none" lIns="76200" tIns="38100" rIns="762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002060"/>
                    </a:solidFill>
                    <a:highlight>
                      <a:srgbClr val="FEFEFE"/>
                    </a:highlight>
                    <a:latin typeface="Microsoft Sans Serif"/>
                    <a:ea typeface="Microsoft Sans Serif"/>
                    <a:cs typeface="Microsoft Sans Serif"/>
                  </a:rPr>
                  <a:t>Ligne 
spécialisée</a:t>
                </a:r>
              </a:p>
            </p:txBody>
          </p:sp>
        </p:grpSp>
        <p:sp>
          <p:nvSpPr>
            <p:cNvPr id="1693" name="Line connector">
              <a:extLst>
                <a:ext uri="{FF2B5EF4-FFF2-40B4-BE49-F238E27FC236}">
                  <a16:creationId xmlns:a16="http://schemas.microsoft.com/office/drawing/2014/main" id="{E6695FC9-ADCD-DDB7-9B3F-3ADE90C53172}"/>
                </a:ext>
              </a:extLst>
            </p:cNvPr>
            <p:cNvSpPr/>
            <p:nvPr/>
          </p:nvSpPr>
          <p:spPr>
            <a:xfrm rot="-4074864">
              <a:off x="8069221" y="4094422"/>
              <a:ext cx="1070871" cy="7600"/>
            </a:xfrm>
            <a:custGeom>
              <a:avLst/>
              <a:gdLst/>
              <a:ahLst/>
              <a:cxnLst/>
              <a:rect l="l" t="t" r="r" b="b"/>
              <a:pathLst>
                <a:path w="1070871" h="7600" fill="none">
                  <a:moveTo>
                    <a:pt x="0" y="0"/>
                  </a:moveTo>
                  <a:lnTo>
                    <a:pt x="1070871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custDash>
                <a:ds d="600000" sp="400000"/>
              </a:custDash>
              <a:miter/>
            </a:ln>
          </p:spPr>
        </p:sp>
        <p:grpSp>
          <p:nvGrpSpPr>
            <p:cNvPr id="1694" name="Groupe 1693">
              <a:extLst>
                <a:ext uri="{FF2B5EF4-FFF2-40B4-BE49-F238E27FC236}">
                  <a16:creationId xmlns:a16="http://schemas.microsoft.com/office/drawing/2014/main" id="{356AAF3C-5075-AC72-26CF-5609562E5B96}"/>
                </a:ext>
              </a:extLst>
            </p:cNvPr>
            <p:cNvGrpSpPr/>
            <p:nvPr/>
          </p:nvGrpSpPr>
          <p:grpSpPr>
            <a:xfrm>
              <a:off x="9696442" y="2022327"/>
              <a:ext cx="398659" cy="478391"/>
              <a:chOff x="9696442" y="2022327"/>
              <a:chExt cx="398659" cy="478391"/>
            </a:xfrm>
          </p:grpSpPr>
          <p:grpSp>
            <p:nvGrpSpPr>
              <p:cNvPr id="2139" name="Groupe 2138">
                <a:extLst>
                  <a:ext uri="{FF2B5EF4-FFF2-40B4-BE49-F238E27FC236}">
                    <a16:creationId xmlns:a16="http://schemas.microsoft.com/office/drawing/2014/main" id="{CE6F428D-0298-5D5D-268D-93988371115B}"/>
                  </a:ext>
                </a:extLst>
              </p:cNvPr>
              <p:cNvGrpSpPr/>
              <p:nvPr/>
            </p:nvGrpSpPr>
            <p:grpSpPr>
              <a:xfrm>
                <a:off x="9865513" y="2244037"/>
                <a:ext cx="229588" cy="162298"/>
                <a:chOff x="9865513" y="2244037"/>
                <a:chExt cx="229588" cy="162298"/>
              </a:xfrm>
            </p:grpSpPr>
            <p:sp>
              <p:nvSpPr>
                <p:cNvPr id="2179" name="Forme libre : forme 2178">
                  <a:extLst>
                    <a:ext uri="{FF2B5EF4-FFF2-40B4-BE49-F238E27FC236}">
                      <a16:creationId xmlns:a16="http://schemas.microsoft.com/office/drawing/2014/main" id="{818403FF-1DA0-D654-C5A8-2811F74A1D24}"/>
                    </a:ext>
                  </a:extLst>
                </p:cNvPr>
                <p:cNvSpPr/>
                <p:nvPr/>
              </p:nvSpPr>
              <p:spPr>
                <a:xfrm>
                  <a:off x="9865513" y="2254535"/>
                  <a:ext cx="229588" cy="151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1799" stroke="0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  <a:path w="229588" h="151799" fill="none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180" name="Forme libre : forme 2179">
                  <a:extLst>
                    <a:ext uri="{FF2B5EF4-FFF2-40B4-BE49-F238E27FC236}">
                      <a16:creationId xmlns:a16="http://schemas.microsoft.com/office/drawing/2014/main" id="{06D192D4-3264-1EF1-B1D4-6CDD82268802}"/>
                    </a:ext>
                  </a:extLst>
                </p:cNvPr>
                <p:cNvSpPr/>
                <p:nvPr/>
              </p:nvSpPr>
              <p:spPr>
                <a:xfrm>
                  <a:off x="9865513" y="2244037"/>
                  <a:ext cx="229588" cy="158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8743" stroke="0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  <a:path w="229588" h="158743" fill="none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181" name="Forme libre : forme 2180">
                  <a:extLst>
                    <a:ext uri="{FF2B5EF4-FFF2-40B4-BE49-F238E27FC236}">
                      <a16:creationId xmlns:a16="http://schemas.microsoft.com/office/drawing/2014/main" id="{E2B9AB6C-7D34-00D7-E2DA-A66F6AE3B133}"/>
                    </a:ext>
                  </a:extLst>
                </p:cNvPr>
                <p:cNvSpPr/>
                <p:nvPr/>
              </p:nvSpPr>
              <p:spPr>
                <a:xfrm>
                  <a:off x="9964428" y="2286726"/>
                  <a:ext cx="106446" cy="11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46" h="111138" stroke="0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  <a:path w="106446" h="111138" fill="none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140" name="Groupe 2139">
                <a:extLst>
                  <a:ext uri="{FF2B5EF4-FFF2-40B4-BE49-F238E27FC236}">
                    <a16:creationId xmlns:a16="http://schemas.microsoft.com/office/drawing/2014/main" id="{34C32E24-ACE3-DD12-31ED-FCE9F96CEE3C}"/>
                  </a:ext>
                </a:extLst>
              </p:cNvPr>
              <p:cNvGrpSpPr/>
              <p:nvPr/>
            </p:nvGrpSpPr>
            <p:grpSpPr>
              <a:xfrm>
                <a:off x="9939409" y="2295234"/>
                <a:ext cx="45181" cy="59903"/>
                <a:chOff x="9939409" y="2295234"/>
                <a:chExt cx="45181" cy="59903"/>
              </a:xfrm>
            </p:grpSpPr>
            <p:sp>
              <p:nvSpPr>
                <p:cNvPr id="2176" name="Forme libre : forme 2175">
                  <a:extLst>
                    <a:ext uri="{FF2B5EF4-FFF2-40B4-BE49-F238E27FC236}">
                      <a16:creationId xmlns:a16="http://schemas.microsoft.com/office/drawing/2014/main" id="{DC25AD6C-CC49-B421-FBB7-F7D6943CDE51}"/>
                    </a:ext>
                  </a:extLst>
                </p:cNvPr>
                <p:cNvSpPr/>
                <p:nvPr/>
              </p:nvSpPr>
              <p:spPr>
                <a:xfrm>
                  <a:off x="9939409" y="2302883"/>
                  <a:ext cx="30557" cy="52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7" h="52254" stroke="0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30557" h="52254" fill="none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177" name="Forme libre : forme 2176">
                  <a:extLst>
                    <a:ext uri="{FF2B5EF4-FFF2-40B4-BE49-F238E27FC236}">
                      <a16:creationId xmlns:a16="http://schemas.microsoft.com/office/drawing/2014/main" id="{48AFBE03-1421-7155-EA76-301CA13EE19B}"/>
                    </a:ext>
                  </a:extLst>
                </p:cNvPr>
                <p:cNvSpPr/>
                <p:nvPr/>
              </p:nvSpPr>
              <p:spPr>
                <a:xfrm>
                  <a:off x="9939409" y="2295234"/>
                  <a:ext cx="45181" cy="2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81" h="24416" stroke="0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  <a:path w="45181" h="24416" fill="none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178" name="Forme libre : forme 2177">
                  <a:extLst>
                    <a:ext uri="{FF2B5EF4-FFF2-40B4-BE49-F238E27FC236}">
                      <a16:creationId xmlns:a16="http://schemas.microsoft.com/office/drawing/2014/main" id="{B2DB8751-E782-81C3-2DCB-0C50137F0842}"/>
                    </a:ext>
                  </a:extLst>
                </p:cNvPr>
                <p:cNvSpPr/>
                <p:nvPr/>
              </p:nvSpPr>
              <p:spPr>
                <a:xfrm flipH="1">
                  <a:off x="9969966" y="2311956"/>
                  <a:ext cx="14624" cy="43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" h="43182" stroke="0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14624" h="43182" fill="none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141" name="Forme libre : forme 2140">
                <a:extLst>
                  <a:ext uri="{FF2B5EF4-FFF2-40B4-BE49-F238E27FC236}">
                    <a16:creationId xmlns:a16="http://schemas.microsoft.com/office/drawing/2014/main" id="{0E7A8324-2E02-E14E-F69F-B5B1732777F3}"/>
                  </a:ext>
                </a:extLst>
              </p:cNvPr>
              <p:cNvSpPr/>
              <p:nvPr/>
            </p:nvSpPr>
            <p:spPr>
              <a:xfrm>
                <a:off x="9823086" y="2022327"/>
                <a:ext cx="266215" cy="149708"/>
              </a:xfrm>
              <a:custGeom>
                <a:avLst/>
                <a:gdLst/>
                <a:ahLst/>
                <a:cxnLst/>
                <a:rect l="l" t="t" r="r" b="b"/>
                <a:pathLst>
                  <a:path w="266215" h="149708" stroke="0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  <a:path w="266215" h="149708" fill="none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142" name="Forme libre : forme 2141">
                <a:extLst>
                  <a:ext uri="{FF2B5EF4-FFF2-40B4-BE49-F238E27FC236}">
                    <a16:creationId xmlns:a16="http://schemas.microsoft.com/office/drawing/2014/main" id="{6D04CA66-15CE-AE8D-6DE2-359FFCC43F1D}"/>
                  </a:ext>
                </a:extLst>
              </p:cNvPr>
              <p:cNvSpPr/>
              <p:nvPr/>
            </p:nvSpPr>
            <p:spPr>
              <a:xfrm>
                <a:off x="10042064" y="2135157"/>
                <a:ext cx="47237" cy="248396"/>
              </a:xfrm>
              <a:custGeom>
                <a:avLst/>
                <a:gdLst/>
                <a:ahLst/>
                <a:cxnLst/>
                <a:rect l="l" t="t" r="r" b="b"/>
                <a:pathLst>
                  <a:path w="47237" h="248396" stroke="0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  <a:path w="47237" h="248396" fill="none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143" name="Forme libre : forme 2142">
                <a:extLst>
                  <a:ext uri="{FF2B5EF4-FFF2-40B4-BE49-F238E27FC236}">
                    <a16:creationId xmlns:a16="http://schemas.microsoft.com/office/drawing/2014/main" id="{63E0F7C9-CF0B-CA9F-6B7C-B4F8B1C1ED32}"/>
                  </a:ext>
                </a:extLst>
              </p:cNvPr>
              <p:cNvSpPr/>
              <p:nvPr/>
            </p:nvSpPr>
            <p:spPr>
              <a:xfrm>
                <a:off x="9822151" y="2031437"/>
                <a:ext cx="248226" cy="352509"/>
              </a:xfrm>
              <a:custGeom>
                <a:avLst/>
                <a:gdLst/>
                <a:ahLst/>
                <a:cxnLst/>
                <a:rect l="l" t="t" r="r" b="b"/>
                <a:pathLst>
                  <a:path w="248226" h="352509" stroke="0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  <a:path w="248226" h="352509" fill="none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144" name="Forme libre : forme 2143">
                <a:extLst>
                  <a:ext uri="{FF2B5EF4-FFF2-40B4-BE49-F238E27FC236}">
                    <a16:creationId xmlns:a16="http://schemas.microsoft.com/office/drawing/2014/main" id="{D4569ACE-5A77-D617-6791-2925A15B9215}"/>
                  </a:ext>
                </a:extLst>
              </p:cNvPr>
              <p:cNvSpPr/>
              <p:nvPr/>
            </p:nvSpPr>
            <p:spPr>
              <a:xfrm>
                <a:off x="9834034" y="2052535"/>
                <a:ext cx="224046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24046" h="312025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  <a:path w="224046" h="312025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145" name="Forme libre : forme 2144">
                <a:extLst>
                  <a:ext uri="{FF2B5EF4-FFF2-40B4-BE49-F238E27FC236}">
                    <a16:creationId xmlns:a16="http://schemas.microsoft.com/office/drawing/2014/main" id="{668E57E8-2478-0253-3BE6-B27A3F7CEE50}"/>
                  </a:ext>
                </a:extLst>
              </p:cNvPr>
              <p:cNvSpPr/>
              <p:nvPr/>
            </p:nvSpPr>
            <p:spPr>
              <a:xfrm>
                <a:off x="9838203" y="2057752"/>
                <a:ext cx="218105" cy="302266"/>
              </a:xfrm>
              <a:custGeom>
                <a:avLst/>
                <a:gdLst/>
                <a:ahLst/>
                <a:cxnLst/>
                <a:rect l="l" t="t" r="r" b="b"/>
                <a:pathLst>
                  <a:path w="218105" h="302266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  <a:path w="218105" h="302266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146" name="Forme libre : forme 2145">
                <a:extLst>
                  <a:ext uri="{FF2B5EF4-FFF2-40B4-BE49-F238E27FC236}">
                    <a16:creationId xmlns:a16="http://schemas.microsoft.com/office/drawing/2014/main" id="{C487C8E8-B248-5ED1-2963-99577041DC97}"/>
                  </a:ext>
                </a:extLst>
              </p:cNvPr>
              <p:cNvSpPr/>
              <p:nvPr/>
            </p:nvSpPr>
            <p:spPr>
              <a:xfrm>
                <a:off x="9834464" y="2054236"/>
                <a:ext cx="135907" cy="128707"/>
              </a:xfrm>
              <a:custGeom>
                <a:avLst/>
                <a:gdLst/>
                <a:ahLst/>
                <a:cxnLst/>
                <a:rect l="l" t="t" r="r" b="b"/>
                <a:pathLst>
                  <a:path w="135907" h="128707" stroke="0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  <a:path w="135907" h="128707" fill="none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147" name="Groupe 2146">
                <a:extLst>
                  <a:ext uri="{FF2B5EF4-FFF2-40B4-BE49-F238E27FC236}">
                    <a16:creationId xmlns:a16="http://schemas.microsoft.com/office/drawing/2014/main" id="{C24803D7-4E92-7C19-8077-78674E9E849E}"/>
                  </a:ext>
                </a:extLst>
              </p:cNvPr>
              <p:cNvGrpSpPr/>
              <p:nvPr/>
            </p:nvGrpSpPr>
            <p:grpSpPr>
              <a:xfrm>
                <a:off x="9696442" y="2332995"/>
                <a:ext cx="299623" cy="167723"/>
                <a:chOff x="9696442" y="2332995"/>
                <a:chExt cx="299623" cy="167723"/>
              </a:xfrm>
            </p:grpSpPr>
            <p:sp>
              <p:nvSpPr>
                <p:cNvPr id="2149" name="Forme libre : forme 2148">
                  <a:extLst>
                    <a:ext uri="{FF2B5EF4-FFF2-40B4-BE49-F238E27FC236}">
                      <a16:creationId xmlns:a16="http://schemas.microsoft.com/office/drawing/2014/main" id="{CDDF444D-DEB9-9491-3C49-91FA5E935CD7}"/>
                    </a:ext>
                  </a:extLst>
                </p:cNvPr>
                <p:cNvSpPr/>
                <p:nvPr/>
              </p:nvSpPr>
              <p:spPr>
                <a:xfrm>
                  <a:off x="9696442" y="2332995"/>
                  <a:ext cx="299623" cy="15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23" h="158305" stroke="0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  <a:path w="299623" h="158305" fill="none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150" name="Forme libre : forme 2149">
                  <a:extLst>
                    <a:ext uri="{FF2B5EF4-FFF2-40B4-BE49-F238E27FC236}">
                      <a16:creationId xmlns:a16="http://schemas.microsoft.com/office/drawing/2014/main" id="{D71D383A-F632-DCBB-3ACB-CEF369223F04}"/>
                    </a:ext>
                  </a:extLst>
                </p:cNvPr>
                <p:cNvSpPr/>
                <p:nvPr/>
              </p:nvSpPr>
              <p:spPr>
                <a:xfrm>
                  <a:off x="9696442" y="2376699"/>
                  <a:ext cx="215253" cy="124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53" h="124018" stroke="0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  <a:path w="215253" h="124018" fill="none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151" name="Forme libre : forme 2150">
                  <a:extLst>
                    <a:ext uri="{FF2B5EF4-FFF2-40B4-BE49-F238E27FC236}">
                      <a16:creationId xmlns:a16="http://schemas.microsoft.com/office/drawing/2014/main" id="{EFDD602F-4BFF-AA94-B79E-FED51844C00E}"/>
                    </a:ext>
                  </a:extLst>
                </p:cNvPr>
                <p:cNvSpPr/>
                <p:nvPr/>
              </p:nvSpPr>
              <p:spPr>
                <a:xfrm>
                  <a:off x="9911695" y="2447139"/>
                  <a:ext cx="84370" cy="53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0" h="53579" stroke="0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  <a:path w="84370" h="53579" fill="none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152" name="Forme libre : forme 2151">
                  <a:extLst>
                    <a:ext uri="{FF2B5EF4-FFF2-40B4-BE49-F238E27FC236}">
                      <a16:creationId xmlns:a16="http://schemas.microsoft.com/office/drawing/2014/main" id="{DD81E9CA-DEC5-6161-62C3-DC47A71DAAA1}"/>
                    </a:ext>
                  </a:extLst>
                </p:cNvPr>
                <p:cNvSpPr/>
                <p:nvPr/>
              </p:nvSpPr>
              <p:spPr>
                <a:xfrm>
                  <a:off x="9711281" y="2336600"/>
                  <a:ext cx="196848" cy="103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48" h="103591" stroke="0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  <a:path w="196848" h="103591" fill="none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153" name="Forme libre : forme 2152">
                  <a:extLst>
                    <a:ext uri="{FF2B5EF4-FFF2-40B4-BE49-F238E27FC236}">
                      <a16:creationId xmlns:a16="http://schemas.microsoft.com/office/drawing/2014/main" id="{817100D8-FCA5-D9EE-2785-E30074A7029A}"/>
                    </a:ext>
                  </a:extLst>
                </p:cNvPr>
                <p:cNvSpPr/>
                <p:nvPr/>
              </p:nvSpPr>
              <p:spPr>
                <a:xfrm>
                  <a:off x="9837001" y="2403047"/>
                  <a:ext cx="71128" cy="44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28" h="44063" stroke="0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  <a:path w="71128" h="44063" fill="none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154" name="Forme libre : forme 2153">
                  <a:extLst>
                    <a:ext uri="{FF2B5EF4-FFF2-40B4-BE49-F238E27FC236}">
                      <a16:creationId xmlns:a16="http://schemas.microsoft.com/office/drawing/2014/main" id="{A4F1538C-490C-D35B-4E97-41678A3A72A5}"/>
                    </a:ext>
                  </a:extLst>
                </p:cNvPr>
                <p:cNvSpPr/>
                <p:nvPr/>
              </p:nvSpPr>
              <p:spPr>
                <a:xfrm>
                  <a:off x="9711281" y="2373735"/>
                  <a:ext cx="125267" cy="7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67" h="72721" stroke="0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  <a:path w="125267" h="72721" fill="none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155" name="Forme libre : forme 2154">
                  <a:extLst>
                    <a:ext uri="{FF2B5EF4-FFF2-40B4-BE49-F238E27FC236}">
                      <a16:creationId xmlns:a16="http://schemas.microsoft.com/office/drawing/2014/main" id="{DE263DF2-C183-EE8F-A06B-518B9B4FEFEE}"/>
                    </a:ext>
                  </a:extLst>
                </p:cNvPr>
                <p:cNvSpPr/>
                <p:nvPr/>
              </p:nvSpPr>
              <p:spPr>
                <a:xfrm>
                  <a:off x="9847289" y="2409522"/>
                  <a:ext cx="134100" cy="70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00" h="70188" stroke="0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  <a:path w="134100" h="70188" fill="none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156" name="Forme libre : forme 2155">
                  <a:extLst>
                    <a:ext uri="{FF2B5EF4-FFF2-40B4-BE49-F238E27FC236}">
                      <a16:creationId xmlns:a16="http://schemas.microsoft.com/office/drawing/2014/main" id="{912B394F-EAD9-2DEC-8A85-424691F8D84C}"/>
                    </a:ext>
                  </a:extLst>
                </p:cNvPr>
                <p:cNvSpPr/>
                <p:nvPr/>
              </p:nvSpPr>
              <p:spPr>
                <a:xfrm>
                  <a:off x="9908685" y="2442534"/>
                  <a:ext cx="72705" cy="42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05" h="42915" stroke="0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  <a:path w="72705" h="42915" fill="none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157" name="Forme libre : forme 2156">
                  <a:extLst>
                    <a:ext uri="{FF2B5EF4-FFF2-40B4-BE49-F238E27FC236}">
                      <a16:creationId xmlns:a16="http://schemas.microsoft.com/office/drawing/2014/main" id="{B7F560F2-1607-48FC-D17E-FB9E68537F8A}"/>
                    </a:ext>
                  </a:extLst>
                </p:cNvPr>
                <p:cNvSpPr/>
                <p:nvPr/>
              </p:nvSpPr>
              <p:spPr>
                <a:xfrm>
                  <a:off x="9847289" y="2446054"/>
                  <a:ext cx="61507" cy="39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7" h="39395" stroke="0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  <a:path w="61507" h="39395" fill="none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158" name="Groupe 2157">
                  <a:extLst>
                    <a:ext uri="{FF2B5EF4-FFF2-40B4-BE49-F238E27FC236}">
                      <a16:creationId xmlns:a16="http://schemas.microsoft.com/office/drawing/2014/main" id="{EF48B0A2-C1CB-32D5-369E-A279B62790E7}"/>
                    </a:ext>
                  </a:extLst>
                </p:cNvPr>
                <p:cNvGrpSpPr/>
                <p:nvPr/>
              </p:nvGrpSpPr>
              <p:grpSpPr>
                <a:xfrm>
                  <a:off x="9860586" y="2415608"/>
                  <a:ext cx="104326" cy="55333"/>
                  <a:chOff x="9860586" y="2415608"/>
                  <a:chExt cx="104326" cy="55333"/>
                </a:xfrm>
              </p:grpSpPr>
              <p:sp>
                <p:nvSpPr>
                  <p:cNvPr id="2170" name="Forme libre : forme 2169">
                    <a:extLst>
                      <a:ext uri="{FF2B5EF4-FFF2-40B4-BE49-F238E27FC236}">
                        <a16:creationId xmlns:a16="http://schemas.microsoft.com/office/drawing/2014/main" id="{64DEC03D-4A8E-88F5-720B-E10538DE203B}"/>
                      </a:ext>
                    </a:extLst>
                  </p:cNvPr>
                  <p:cNvSpPr/>
                  <p:nvPr/>
                </p:nvSpPr>
                <p:spPr>
                  <a:xfrm>
                    <a:off x="9866446" y="2437564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71" name="Forme libre : forme 2170">
                    <a:extLst>
                      <a:ext uri="{FF2B5EF4-FFF2-40B4-BE49-F238E27FC236}">
                        <a16:creationId xmlns:a16="http://schemas.microsoft.com/office/drawing/2014/main" id="{3157B469-3C1E-A8F1-4ED6-60D04C8019E4}"/>
                      </a:ext>
                    </a:extLst>
                  </p:cNvPr>
                  <p:cNvSpPr/>
                  <p:nvPr/>
                </p:nvSpPr>
                <p:spPr>
                  <a:xfrm>
                    <a:off x="9903629" y="2417987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72" name="Forme libre : forme 2171">
                    <a:extLst>
                      <a:ext uri="{FF2B5EF4-FFF2-40B4-BE49-F238E27FC236}">
                        <a16:creationId xmlns:a16="http://schemas.microsoft.com/office/drawing/2014/main" id="{C5A15E11-B95C-BCFF-51B8-B0B0DFE78819}"/>
                      </a:ext>
                    </a:extLst>
                  </p:cNvPr>
                  <p:cNvSpPr/>
                  <p:nvPr/>
                </p:nvSpPr>
                <p:spPr>
                  <a:xfrm>
                    <a:off x="9892922" y="2433608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73" name="Forme libre : forme 2172">
                    <a:extLst>
                      <a:ext uri="{FF2B5EF4-FFF2-40B4-BE49-F238E27FC236}">
                        <a16:creationId xmlns:a16="http://schemas.microsoft.com/office/drawing/2014/main" id="{BCB5BC88-0422-9EF9-5F6B-FD6201B5CF67}"/>
                      </a:ext>
                    </a:extLst>
                  </p:cNvPr>
                  <p:cNvSpPr/>
                  <p:nvPr/>
                </p:nvSpPr>
                <p:spPr>
                  <a:xfrm>
                    <a:off x="9885071" y="2426839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74" name="Forme libre : forme 2173">
                    <a:extLst>
                      <a:ext uri="{FF2B5EF4-FFF2-40B4-BE49-F238E27FC236}">
                        <a16:creationId xmlns:a16="http://schemas.microsoft.com/office/drawing/2014/main" id="{268BA9A5-F1D3-F977-026F-7FF7D6A3BE51}"/>
                      </a:ext>
                    </a:extLst>
                  </p:cNvPr>
                  <p:cNvSpPr/>
                  <p:nvPr/>
                </p:nvSpPr>
                <p:spPr>
                  <a:xfrm>
                    <a:off x="9877250" y="2424986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75" name="Forme libre : forme 2174">
                    <a:extLst>
                      <a:ext uri="{FF2B5EF4-FFF2-40B4-BE49-F238E27FC236}">
                        <a16:creationId xmlns:a16="http://schemas.microsoft.com/office/drawing/2014/main" id="{D2E12BA2-182F-3F53-B694-C2E00728FE00}"/>
                      </a:ext>
                    </a:extLst>
                  </p:cNvPr>
                  <p:cNvSpPr/>
                  <p:nvPr/>
                </p:nvSpPr>
                <p:spPr>
                  <a:xfrm>
                    <a:off x="9860586" y="2415608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159" name="Forme libre : forme 2158">
                  <a:extLst>
                    <a:ext uri="{FF2B5EF4-FFF2-40B4-BE49-F238E27FC236}">
                      <a16:creationId xmlns:a16="http://schemas.microsoft.com/office/drawing/2014/main" id="{CCD30E33-DC64-61A8-2D0C-896AE2A88EAE}"/>
                    </a:ext>
                  </a:extLst>
                </p:cNvPr>
                <p:cNvSpPr/>
                <p:nvPr/>
              </p:nvSpPr>
              <p:spPr>
                <a:xfrm>
                  <a:off x="9824589" y="2396467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0" name="Forme libre : forme 2159">
                  <a:extLst>
                    <a:ext uri="{FF2B5EF4-FFF2-40B4-BE49-F238E27FC236}">
                      <a16:creationId xmlns:a16="http://schemas.microsoft.com/office/drawing/2014/main" id="{458BBF7C-D992-9CEF-BCE8-DEBAEBDDEBFE}"/>
                    </a:ext>
                  </a:extLst>
                </p:cNvPr>
                <p:cNvSpPr/>
                <p:nvPr/>
              </p:nvSpPr>
              <p:spPr>
                <a:xfrm>
                  <a:off x="9809214" y="2387845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1" name="Forme libre : forme 2160">
                  <a:extLst>
                    <a:ext uri="{FF2B5EF4-FFF2-40B4-BE49-F238E27FC236}">
                      <a16:creationId xmlns:a16="http://schemas.microsoft.com/office/drawing/2014/main" id="{3B7FFD37-2593-666D-140B-4C4B4804E5B5}"/>
                    </a:ext>
                  </a:extLst>
                </p:cNvPr>
                <p:cNvSpPr/>
                <p:nvPr/>
              </p:nvSpPr>
              <p:spPr>
                <a:xfrm>
                  <a:off x="9794372" y="2381097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2" name="Forme libre : forme 2161">
                  <a:extLst>
                    <a:ext uri="{FF2B5EF4-FFF2-40B4-BE49-F238E27FC236}">
                      <a16:creationId xmlns:a16="http://schemas.microsoft.com/office/drawing/2014/main" id="{9590572F-DA62-75F2-C882-C924F75B9A27}"/>
                    </a:ext>
                  </a:extLst>
                </p:cNvPr>
                <p:cNvSpPr/>
                <p:nvPr/>
              </p:nvSpPr>
              <p:spPr>
                <a:xfrm>
                  <a:off x="9728643" y="2363656"/>
                  <a:ext cx="126494" cy="67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94" h="67239" fill="none">
                      <a:moveTo>
                        <a:pt x="0" y="0"/>
                      </a:moveTo>
                      <a:lnTo>
                        <a:pt x="126494" y="67239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3" name="Forme libre : forme 2162">
                  <a:extLst>
                    <a:ext uri="{FF2B5EF4-FFF2-40B4-BE49-F238E27FC236}">
                      <a16:creationId xmlns:a16="http://schemas.microsoft.com/office/drawing/2014/main" id="{1451A22D-6E51-93BE-AF12-6242076E8528}"/>
                    </a:ext>
                  </a:extLst>
                </p:cNvPr>
                <p:cNvSpPr/>
                <p:nvPr/>
              </p:nvSpPr>
              <p:spPr>
                <a:xfrm>
                  <a:off x="9767043" y="2344726"/>
                  <a:ext cx="125277" cy="6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77" h="66592" fill="none">
                      <a:moveTo>
                        <a:pt x="0" y="0"/>
                      </a:moveTo>
                      <a:lnTo>
                        <a:pt x="125277" y="66592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4" name="Forme libre : forme 2163">
                  <a:extLst>
                    <a:ext uri="{FF2B5EF4-FFF2-40B4-BE49-F238E27FC236}">
                      <a16:creationId xmlns:a16="http://schemas.microsoft.com/office/drawing/2014/main" id="{BB8963C5-72A8-CF9F-011F-AB2CBF677ACC}"/>
                    </a:ext>
                  </a:extLst>
                </p:cNvPr>
                <p:cNvSpPr/>
                <p:nvPr/>
              </p:nvSpPr>
              <p:spPr>
                <a:xfrm>
                  <a:off x="9748616" y="2353665"/>
                  <a:ext cx="125113" cy="66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13" h="66505" fill="none">
                      <a:moveTo>
                        <a:pt x="0" y="0"/>
                      </a:moveTo>
                      <a:lnTo>
                        <a:pt x="125113" y="6650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5" name="Forme libre : forme 2164">
                  <a:extLst>
                    <a:ext uri="{FF2B5EF4-FFF2-40B4-BE49-F238E27FC236}">
                      <a16:creationId xmlns:a16="http://schemas.microsoft.com/office/drawing/2014/main" id="{68BB6B9E-B7B1-31C1-B88C-4F62D5A50355}"/>
                    </a:ext>
                  </a:extLst>
                </p:cNvPr>
                <p:cNvSpPr/>
                <p:nvPr/>
              </p:nvSpPr>
              <p:spPr>
                <a:xfrm>
                  <a:off x="9785012" y="2366023"/>
                  <a:ext cx="53211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1" h="27614" fill="none">
                      <a:moveTo>
                        <a:pt x="0" y="27614"/>
                      </a:moveTo>
                      <a:lnTo>
                        <a:pt x="5321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6" name="Forme libre : forme 2165">
                  <a:extLst>
                    <a:ext uri="{FF2B5EF4-FFF2-40B4-BE49-F238E27FC236}">
                      <a16:creationId xmlns:a16="http://schemas.microsoft.com/office/drawing/2014/main" id="{76FB8C3E-B2C1-46CB-B726-C33C18D9E808}"/>
                    </a:ext>
                  </a:extLst>
                </p:cNvPr>
                <p:cNvSpPr/>
                <p:nvPr/>
              </p:nvSpPr>
              <p:spPr>
                <a:xfrm>
                  <a:off x="9797666" y="2373122"/>
                  <a:ext cx="53271" cy="2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1" h="27645" fill="none">
                      <a:moveTo>
                        <a:pt x="0" y="27645"/>
                      </a:moveTo>
                      <a:lnTo>
                        <a:pt x="5327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7" name="Forme libre : forme 2166">
                  <a:extLst>
                    <a:ext uri="{FF2B5EF4-FFF2-40B4-BE49-F238E27FC236}">
                      <a16:creationId xmlns:a16="http://schemas.microsoft.com/office/drawing/2014/main" id="{0105B501-2C56-110B-27D0-CD247B804AD4}"/>
                    </a:ext>
                  </a:extLst>
                </p:cNvPr>
                <p:cNvSpPr/>
                <p:nvPr/>
              </p:nvSpPr>
              <p:spPr>
                <a:xfrm>
                  <a:off x="9751975" y="2358716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8" name="Forme libre : forme 2167">
                  <a:extLst>
                    <a:ext uri="{FF2B5EF4-FFF2-40B4-BE49-F238E27FC236}">
                      <a16:creationId xmlns:a16="http://schemas.microsoft.com/office/drawing/2014/main" id="{6AC5D8E3-E066-ABC7-7AE1-8915B5ADCCAF}"/>
                    </a:ext>
                  </a:extLst>
                </p:cNvPr>
                <p:cNvSpPr/>
                <p:nvPr/>
              </p:nvSpPr>
              <p:spPr>
                <a:xfrm>
                  <a:off x="9738198" y="2350915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69" name="Forme libre : forme 2168">
                  <a:extLst>
                    <a:ext uri="{FF2B5EF4-FFF2-40B4-BE49-F238E27FC236}">
                      <a16:creationId xmlns:a16="http://schemas.microsoft.com/office/drawing/2014/main" id="{332C3159-7FA5-8408-B1FF-EDA621A536C6}"/>
                    </a:ext>
                  </a:extLst>
                </p:cNvPr>
                <p:cNvSpPr/>
                <p:nvPr/>
              </p:nvSpPr>
              <p:spPr>
                <a:xfrm>
                  <a:off x="9723356" y="2343203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148" name="Text 1421">
                <a:extLst>
                  <a:ext uri="{FF2B5EF4-FFF2-40B4-BE49-F238E27FC236}">
                    <a16:creationId xmlns:a16="http://schemas.microsoft.com/office/drawing/2014/main" id="{40CFA479-CC6A-23A7-64A8-AF3BD5FD0767}"/>
                  </a:ext>
                </a:extLst>
              </p:cNvPr>
              <p:cNvSpPr txBox="1"/>
              <p:nvPr/>
            </p:nvSpPr>
            <p:spPr>
              <a:xfrm>
                <a:off x="9614712" y="2486880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grpSp>
          <p:nvGrpSpPr>
            <p:cNvPr id="1695" name="Groupe 1694">
              <a:extLst>
                <a:ext uri="{FF2B5EF4-FFF2-40B4-BE49-F238E27FC236}">
                  <a16:creationId xmlns:a16="http://schemas.microsoft.com/office/drawing/2014/main" id="{D2E5EE47-296F-8D49-D105-37C730A2C4E6}"/>
                </a:ext>
              </a:extLst>
            </p:cNvPr>
            <p:cNvGrpSpPr/>
            <p:nvPr/>
          </p:nvGrpSpPr>
          <p:grpSpPr>
            <a:xfrm>
              <a:off x="8951665" y="2648259"/>
              <a:ext cx="398660" cy="398659"/>
              <a:chOff x="8951665" y="2648259"/>
              <a:chExt cx="398660" cy="398659"/>
            </a:xfrm>
          </p:grpSpPr>
          <p:sp>
            <p:nvSpPr>
              <p:cNvPr id="2131" name="Forme libre : forme 2130">
                <a:extLst>
                  <a:ext uri="{FF2B5EF4-FFF2-40B4-BE49-F238E27FC236}">
                    <a16:creationId xmlns:a16="http://schemas.microsoft.com/office/drawing/2014/main" id="{D52F4ACD-ACC3-EE74-2A56-B35EBF8A2A8C}"/>
                  </a:ext>
                </a:extLst>
              </p:cNvPr>
              <p:cNvSpPr/>
              <p:nvPr/>
            </p:nvSpPr>
            <p:spPr>
              <a:xfrm>
                <a:off x="8951665" y="2679843"/>
                <a:ext cx="398634" cy="367005"/>
              </a:xfrm>
              <a:custGeom>
                <a:avLst/>
                <a:gdLst/>
                <a:ahLst/>
                <a:cxnLst/>
                <a:rect l="l" t="t" r="r" b="b"/>
                <a:pathLst>
                  <a:path w="398634" h="367005" stroke="0">
                    <a:moveTo>
                      <a:pt x="0" y="269094"/>
                    </a:moveTo>
                    <a:cubicBezTo>
                      <a:pt x="0" y="249628"/>
                      <a:pt x="0" y="80602"/>
                      <a:pt x="0" y="69485"/>
                    </a:cubicBezTo>
                    <a:cubicBezTo>
                      <a:pt x="35406" y="42382"/>
                      <a:pt x="124147" y="0"/>
                      <a:pt x="194516" y="0"/>
                    </a:cubicBezTo>
                    <a:cubicBezTo>
                      <a:pt x="256088" y="0"/>
                      <a:pt x="361651" y="44732"/>
                      <a:pt x="398170" y="66326"/>
                    </a:cubicBezTo>
                    <a:cubicBezTo>
                      <a:pt x="399214" y="71885"/>
                      <a:pt x="398170" y="245302"/>
                      <a:pt x="398170" y="269094"/>
                    </a:cubicBezTo>
                    <a:cubicBezTo>
                      <a:pt x="398170" y="323169"/>
                      <a:pt x="309036" y="367005"/>
                      <a:pt x="199330" y="367005"/>
                    </a:cubicBezTo>
                    <a:cubicBezTo>
                      <a:pt x="89133" y="367005"/>
                      <a:pt x="0" y="323169"/>
                      <a:pt x="0" y="269094"/>
                    </a:cubicBezTo>
                    <a:close/>
                  </a:path>
                  <a:path w="398634" h="367005" fill="none">
                    <a:moveTo>
                      <a:pt x="0" y="269094"/>
                    </a:moveTo>
                    <a:cubicBezTo>
                      <a:pt x="0" y="249628"/>
                      <a:pt x="0" y="80602"/>
                      <a:pt x="0" y="69485"/>
                    </a:cubicBezTo>
                    <a:cubicBezTo>
                      <a:pt x="35406" y="42382"/>
                      <a:pt x="124147" y="0"/>
                      <a:pt x="194516" y="0"/>
                    </a:cubicBezTo>
                    <a:cubicBezTo>
                      <a:pt x="256088" y="0"/>
                      <a:pt x="361651" y="44732"/>
                      <a:pt x="398170" y="66326"/>
                    </a:cubicBezTo>
                    <a:cubicBezTo>
                      <a:pt x="399214" y="71885"/>
                      <a:pt x="398170" y="245302"/>
                      <a:pt x="398170" y="269094"/>
                    </a:cubicBezTo>
                    <a:cubicBezTo>
                      <a:pt x="398170" y="323169"/>
                      <a:pt x="309036" y="367005"/>
                      <a:pt x="199330" y="367005"/>
                    </a:cubicBezTo>
                    <a:cubicBezTo>
                      <a:pt x="89133" y="367005"/>
                      <a:pt x="0" y="323169"/>
                      <a:pt x="0" y="26909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132" name="Forme libre : forme 2131">
                <a:extLst>
                  <a:ext uri="{FF2B5EF4-FFF2-40B4-BE49-F238E27FC236}">
                    <a16:creationId xmlns:a16="http://schemas.microsoft.com/office/drawing/2014/main" id="{262EE69E-E62A-96E3-AD2D-4397E48DD06A}"/>
                  </a:ext>
                </a:extLst>
              </p:cNvPr>
              <p:cNvSpPr/>
              <p:nvPr/>
            </p:nvSpPr>
            <p:spPr>
              <a:xfrm>
                <a:off x="8951720" y="2746802"/>
                <a:ext cx="199330" cy="300116"/>
              </a:xfrm>
              <a:custGeom>
                <a:avLst/>
                <a:gdLst/>
                <a:ahLst/>
                <a:cxnLst/>
                <a:rect l="l" t="t" r="r" b="b"/>
                <a:pathLst>
                  <a:path w="199330" h="300116" stroke="0">
                    <a:moveTo>
                      <a:pt x="0" y="2526"/>
                    </a:moveTo>
                    <a:cubicBezTo>
                      <a:pt x="0" y="2526"/>
                      <a:pt x="0" y="183185"/>
                      <a:pt x="0" y="193924"/>
                    </a:cubicBezTo>
                    <a:cubicBezTo>
                      <a:pt x="0" y="204663"/>
                      <a:pt x="0" y="242934"/>
                      <a:pt x="52839" y="269094"/>
                    </a:cubicBezTo>
                    <a:cubicBezTo>
                      <a:pt x="119264" y="302390"/>
                      <a:pt x="199330" y="300082"/>
                      <a:pt x="199330" y="300082"/>
                    </a:cubicBezTo>
                    <a:lnTo>
                      <a:pt x="199330" y="0"/>
                    </a:lnTo>
                    <a:lnTo>
                      <a:pt x="0" y="2526"/>
                    </a:lnTo>
                    <a:close/>
                  </a:path>
                  <a:path w="199330" h="300116" fill="none">
                    <a:moveTo>
                      <a:pt x="0" y="2526"/>
                    </a:moveTo>
                    <a:cubicBezTo>
                      <a:pt x="0" y="2526"/>
                      <a:pt x="0" y="183185"/>
                      <a:pt x="0" y="193924"/>
                    </a:cubicBezTo>
                    <a:cubicBezTo>
                      <a:pt x="0" y="204663"/>
                      <a:pt x="0" y="242934"/>
                      <a:pt x="52839" y="269094"/>
                    </a:cubicBezTo>
                    <a:cubicBezTo>
                      <a:pt x="119264" y="302390"/>
                      <a:pt x="199330" y="300082"/>
                      <a:pt x="199330" y="300082"/>
                    </a:cubicBezTo>
                    <a:lnTo>
                      <a:pt x="199330" y="0"/>
                    </a:lnTo>
                    <a:lnTo>
                      <a:pt x="0" y="2526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49000">
                    <a:srgbClr val="FFFFFF">
                      <a:alpha val="30000"/>
                    </a:srgbClr>
                  </a:gs>
                  <a:gs pos="77000">
                    <a:srgbClr val="FFFFFF">
                      <a:alpha val="35000"/>
                    </a:srgbClr>
                  </a:gs>
                  <a:gs pos="9000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0800000" scaled="0"/>
              </a:gradFill>
              <a:ln w="7600" cap="flat">
                <a:noFill/>
                <a:miter/>
              </a:ln>
            </p:spPr>
          </p:sp>
          <p:sp>
            <p:nvSpPr>
              <p:cNvPr id="2133" name="Forme libre : forme 2132">
                <a:extLst>
                  <a:ext uri="{FF2B5EF4-FFF2-40B4-BE49-F238E27FC236}">
                    <a16:creationId xmlns:a16="http://schemas.microsoft.com/office/drawing/2014/main" id="{524565EC-0876-3D3A-19CE-761438F29121}"/>
                  </a:ext>
                </a:extLst>
              </p:cNvPr>
              <p:cNvSpPr/>
              <p:nvPr/>
            </p:nvSpPr>
            <p:spPr>
              <a:xfrm>
                <a:off x="8951665" y="2648259"/>
                <a:ext cx="398660" cy="195820"/>
              </a:xfrm>
              <a:custGeom>
                <a:avLst/>
                <a:gdLst/>
                <a:ahLst/>
                <a:cxnLst/>
                <a:rect l="l" t="t" r="r" b="b"/>
                <a:pathLst>
                  <a:path w="398660" h="195820" stroke="0">
                    <a:moveTo>
                      <a:pt x="0" y="97910"/>
                    </a:moveTo>
                    <a:cubicBezTo>
                      <a:pt x="0" y="43836"/>
                      <a:pt x="89243" y="0"/>
                      <a:pt x="199330" y="0"/>
                    </a:cubicBezTo>
                    <a:cubicBezTo>
                      <a:pt x="309416" y="0"/>
                      <a:pt x="398660" y="43836"/>
                      <a:pt x="398660" y="97910"/>
                    </a:cubicBezTo>
                    <a:cubicBezTo>
                      <a:pt x="398660" y="151984"/>
                      <a:pt x="309416" y="195820"/>
                      <a:pt x="199330" y="195820"/>
                    </a:cubicBezTo>
                    <a:cubicBezTo>
                      <a:pt x="89243" y="195820"/>
                      <a:pt x="0" y="151984"/>
                      <a:pt x="0" y="97910"/>
                    </a:cubicBezTo>
                    <a:close/>
                  </a:path>
                  <a:path w="398660" h="195820" fill="none">
                    <a:moveTo>
                      <a:pt x="0" y="97910"/>
                    </a:moveTo>
                    <a:cubicBezTo>
                      <a:pt x="0" y="43836"/>
                      <a:pt x="89243" y="0"/>
                      <a:pt x="199330" y="0"/>
                    </a:cubicBezTo>
                    <a:cubicBezTo>
                      <a:pt x="309416" y="0"/>
                      <a:pt x="398660" y="43836"/>
                      <a:pt x="398660" y="97910"/>
                    </a:cubicBezTo>
                    <a:cubicBezTo>
                      <a:pt x="398660" y="151984"/>
                      <a:pt x="309416" y="195820"/>
                      <a:pt x="199330" y="195820"/>
                    </a:cubicBezTo>
                    <a:cubicBezTo>
                      <a:pt x="89243" y="195820"/>
                      <a:pt x="0" y="151984"/>
                      <a:pt x="0" y="97910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134" name="Forme libre : forme 2133">
                <a:extLst>
                  <a:ext uri="{FF2B5EF4-FFF2-40B4-BE49-F238E27FC236}">
                    <a16:creationId xmlns:a16="http://schemas.microsoft.com/office/drawing/2014/main" id="{78DA9A3B-2B89-D683-E396-4A12873AD674}"/>
                  </a:ext>
                </a:extLst>
              </p:cNvPr>
              <p:cNvSpPr/>
              <p:nvPr/>
            </p:nvSpPr>
            <p:spPr>
              <a:xfrm>
                <a:off x="8961715" y="2653075"/>
                <a:ext cx="378559" cy="186189"/>
              </a:xfrm>
              <a:custGeom>
                <a:avLst/>
                <a:gdLst/>
                <a:ahLst/>
                <a:cxnLst/>
                <a:rect l="l" t="t" r="r" b="b"/>
                <a:pathLst>
                  <a:path w="378559" h="186189" stroke="0">
                    <a:moveTo>
                      <a:pt x="0" y="93095"/>
                    </a:moveTo>
                    <a:cubicBezTo>
                      <a:pt x="0" y="41680"/>
                      <a:pt x="84743" y="0"/>
                      <a:pt x="189280" y="0"/>
                    </a:cubicBezTo>
                    <a:cubicBezTo>
                      <a:pt x="293816" y="0"/>
                      <a:pt x="378559" y="41680"/>
                      <a:pt x="378559" y="93095"/>
                    </a:cubicBezTo>
                    <a:cubicBezTo>
                      <a:pt x="378559" y="144509"/>
                      <a:pt x="293816" y="186189"/>
                      <a:pt x="189280" y="186189"/>
                    </a:cubicBezTo>
                    <a:cubicBezTo>
                      <a:pt x="84743" y="186189"/>
                      <a:pt x="0" y="144509"/>
                      <a:pt x="0" y="93095"/>
                    </a:cubicBezTo>
                    <a:close/>
                  </a:path>
                  <a:path w="378559" h="186189" fill="none">
                    <a:moveTo>
                      <a:pt x="0" y="93095"/>
                    </a:moveTo>
                    <a:cubicBezTo>
                      <a:pt x="0" y="41680"/>
                      <a:pt x="84743" y="0"/>
                      <a:pt x="189280" y="0"/>
                    </a:cubicBezTo>
                    <a:cubicBezTo>
                      <a:pt x="293816" y="0"/>
                      <a:pt x="378559" y="41680"/>
                      <a:pt x="378559" y="93095"/>
                    </a:cubicBezTo>
                    <a:cubicBezTo>
                      <a:pt x="378559" y="144509"/>
                      <a:pt x="293816" y="186189"/>
                      <a:pt x="189280" y="186189"/>
                    </a:cubicBezTo>
                    <a:cubicBezTo>
                      <a:pt x="84743" y="186189"/>
                      <a:pt x="0" y="144509"/>
                      <a:pt x="0" y="93095"/>
                    </a:cubicBezTo>
                    <a:close/>
                  </a:path>
                </a:pathLst>
              </a:custGeom>
              <a:solidFill>
                <a:srgbClr val="FFFFFF">
                  <a:alpha val="42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135" name="Forme libre : forme 2134">
                <a:extLst>
                  <a:ext uri="{FF2B5EF4-FFF2-40B4-BE49-F238E27FC236}">
                    <a16:creationId xmlns:a16="http://schemas.microsoft.com/office/drawing/2014/main" id="{BC73AD40-09D6-636B-AA67-BA7B43342ED2}"/>
                  </a:ext>
                </a:extLst>
              </p:cNvPr>
              <p:cNvSpPr/>
              <p:nvPr/>
            </p:nvSpPr>
            <p:spPr>
              <a:xfrm>
                <a:off x="9020850" y="2679211"/>
                <a:ext cx="246064" cy="125704"/>
              </a:xfrm>
              <a:custGeom>
                <a:avLst/>
                <a:gdLst/>
                <a:ahLst/>
                <a:cxnLst/>
                <a:rect l="l" t="t" r="r" b="b"/>
                <a:pathLst>
                  <a:path w="246064" h="125704" stroke="0">
                    <a:moveTo>
                      <a:pt x="206902" y="11370"/>
                    </a:moveTo>
                    <a:lnTo>
                      <a:pt x="26108" y="104227"/>
                    </a:lnTo>
                    <a:lnTo>
                      <a:pt x="5874" y="92225"/>
                    </a:lnTo>
                    <a:lnTo>
                      <a:pt x="0" y="125704"/>
                    </a:lnTo>
                    <a:lnTo>
                      <a:pt x="62984" y="121914"/>
                    </a:lnTo>
                    <a:lnTo>
                      <a:pt x="43730" y="112439"/>
                    </a:lnTo>
                    <a:lnTo>
                      <a:pt x="223872" y="21477"/>
                    </a:lnTo>
                    <a:lnTo>
                      <a:pt x="246064" y="32216"/>
                    </a:lnTo>
                    <a:lnTo>
                      <a:pt x="245411" y="0"/>
                    </a:lnTo>
                    <a:lnTo>
                      <a:pt x="185363" y="0"/>
                    </a:lnTo>
                    <a:lnTo>
                      <a:pt x="206902" y="11370"/>
                    </a:lnTo>
                    <a:close/>
                  </a:path>
                  <a:path w="246064" h="125704" fill="none">
                    <a:moveTo>
                      <a:pt x="206902" y="11370"/>
                    </a:moveTo>
                    <a:lnTo>
                      <a:pt x="26108" y="104227"/>
                    </a:lnTo>
                    <a:lnTo>
                      <a:pt x="5874" y="92225"/>
                    </a:lnTo>
                    <a:lnTo>
                      <a:pt x="0" y="125704"/>
                    </a:lnTo>
                    <a:lnTo>
                      <a:pt x="62984" y="121914"/>
                    </a:lnTo>
                    <a:lnTo>
                      <a:pt x="43730" y="112439"/>
                    </a:lnTo>
                    <a:lnTo>
                      <a:pt x="223872" y="21477"/>
                    </a:lnTo>
                    <a:lnTo>
                      <a:pt x="246064" y="32216"/>
                    </a:lnTo>
                    <a:lnTo>
                      <a:pt x="245411" y="0"/>
                    </a:lnTo>
                    <a:lnTo>
                      <a:pt x="185363" y="0"/>
                    </a:lnTo>
                    <a:lnTo>
                      <a:pt x="206902" y="11370"/>
                    </a:lnTo>
                    <a:close/>
                  </a:path>
                </a:pathLst>
              </a:custGeom>
              <a:solidFill>
                <a:srgbClr val="E85464"/>
              </a:solidFill>
              <a:ln w="2500" cap="flat">
                <a:noFill/>
                <a:miter/>
              </a:ln>
            </p:spPr>
          </p:sp>
          <p:sp>
            <p:nvSpPr>
              <p:cNvPr id="2136" name="Forme libre : forme 2135">
                <a:extLst>
                  <a:ext uri="{FF2B5EF4-FFF2-40B4-BE49-F238E27FC236}">
                    <a16:creationId xmlns:a16="http://schemas.microsoft.com/office/drawing/2014/main" id="{52506CF7-B5E2-E161-B4A8-676615496FF8}"/>
                  </a:ext>
                </a:extLst>
              </p:cNvPr>
              <p:cNvSpPr/>
              <p:nvPr/>
            </p:nvSpPr>
            <p:spPr>
              <a:xfrm>
                <a:off x="9015629" y="2672895"/>
                <a:ext cx="116831" cy="58114"/>
              </a:xfrm>
              <a:custGeom>
                <a:avLst/>
                <a:gdLst/>
                <a:ahLst/>
                <a:cxnLst/>
                <a:rect l="l" t="t" r="r" b="b"/>
                <a:pathLst>
                  <a:path w="116831" h="58114" stroke="0">
                    <a:moveTo>
                      <a:pt x="0" y="8843"/>
                    </a:moveTo>
                    <a:lnTo>
                      <a:pt x="19581" y="0"/>
                    </a:lnTo>
                    <a:lnTo>
                      <a:pt x="97250" y="39164"/>
                    </a:lnTo>
                    <a:lnTo>
                      <a:pt x="114873" y="32215"/>
                    </a:lnTo>
                    <a:lnTo>
                      <a:pt x="116831" y="56851"/>
                    </a:lnTo>
                    <a:lnTo>
                      <a:pt x="65269" y="58114"/>
                    </a:lnTo>
                    <a:lnTo>
                      <a:pt x="80933" y="49271"/>
                    </a:lnTo>
                    <a:lnTo>
                      <a:pt x="0" y="8843"/>
                    </a:lnTo>
                    <a:close/>
                  </a:path>
                  <a:path w="116831" h="58114" fill="none">
                    <a:moveTo>
                      <a:pt x="0" y="8843"/>
                    </a:moveTo>
                    <a:lnTo>
                      <a:pt x="19581" y="0"/>
                    </a:lnTo>
                    <a:lnTo>
                      <a:pt x="97250" y="39164"/>
                    </a:lnTo>
                    <a:lnTo>
                      <a:pt x="114873" y="32215"/>
                    </a:lnTo>
                    <a:lnTo>
                      <a:pt x="116831" y="56851"/>
                    </a:lnTo>
                    <a:lnTo>
                      <a:pt x="65269" y="58114"/>
                    </a:lnTo>
                    <a:lnTo>
                      <a:pt x="80933" y="49271"/>
                    </a:lnTo>
                    <a:lnTo>
                      <a:pt x="0" y="8843"/>
                    </a:lnTo>
                    <a:close/>
                  </a:path>
                </a:pathLst>
              </a:custGeom>
              <a:solidFill>
                <a:srgbClr val="E85464"/>
              </a:solidFill>
              <a:ln w="2500" cap="flat">
                <a:noFill/>
                <a:miter/>
              </a:ln>
            </p:spPr>
          </p:sp>
          <p:sp>
            <p:nvSpPr>
              <p:cNvPr id="2137" name="Forme libre : forme 2136">
                <a:extLst>
                  <a:ext uri="{FF2B5EF4-FFF2-40B4-BE49-F238E27FC236}">
                    <a16:creationId xmlns:a16="http://schemas.microsoft.com/office/drawing/2014/main" id="{C0F0A744-F2CB-140C-8DA1-5B08F17735B5}"/>
                  </a:ext>
                </a:extLst>
              </p:cNvPr>
              <p:cNvSpPr/>
              <p:nvPr/>
            </p:nvSpPr>
            <p:spPr>
              <a:xfrm>
                <a:off x="9170969" y="2753118"/>
                <a:ext cx="115526" cy="58114"/>
              </a:xfrm>
              <a:custGeom>
                <a:avLst/>
                <a:gdLst/>
                <a:ahLst/>
                <a:cxnLst/>
                <a:rect l="l" t="t" r="r" b="b"/>
                <a:pathLst>
                  <a:path w="115526" h="58114" stroke="0">
                    <a:moveTo>
                      <a:pt x="0" y="1263"/>
                    </a:moveTo>
                    <a:lnTo>
                      <a:pt x="1958" y="25899"/>
                    </a:lnTo>
                    <a:lnTo>
                      <a:pt x="19581" y="17687"/>
                    </a:lnTo>
                    <a:lnTo>
                      <a:pt x="97251" y="58114"/>
                    </a:lnTo>
                    <a:lnTo>
                      <a:pt x="115526" y="49271"/>
                    </a:lnTo>
                    <a:lnTo>
                      <a:pt x="35898" y="8843"/>
                    </a:lnTo>
                    <a:lnTo>
                      <a:pt x="51563" y="0"/>
                    </a:lnTo>
                    <a:lnTo>
                      <a:pt x="0" y="1263"/>
                    </a:lnTo>
                    <a:close/>
                  </a:path>
                  <a:path w="115526" h="58114" fill="none">
                    <a:moveTo>
                      <a:pt x="0" y="1263"/>
                    </a:moveTo>
                    <a:lnTo>
                      <a:pt x="1958" y="25899"/>
                    </a:lnTo>
                    <a:lnTo>
                      <a:pt x="19581" y="17687"/>
                    </a:lnTo>
                    <a:lnTo>
                      <a:pt x="97251" y="58114"/>
                    </a:lnTo>
                    <a:lnTo>
                      <a:pt x="115526" y="49271"/>
                    </a:lnTo>
                    <a:lnTo>
                      <a:pt x="35898" y="8843"/>
                    </a:lnTo>
                    <a:lnTo>
                      <a:pt x="51563" y="0"/>
                    </a:lnTo>
                    <a:lnTo>
                      <a:pt x="0" y="1263"/>
                    </a:lnTo>
                    <a:close/>
                  </a:path>
                </a:pathLst>
              </a:custGeom>
              <a:solidFill>
                <a:srgbClr val="E85464"/>
              </a:solidFill>
              <a:ln w="2500" cap="flat">
                <a:noFill/>
                <a:miter/>
              </a:ln>
            </p:spPr>
          </p:sp>
          <p:sp>
            <p:nvSpPr>
              <p:cNvPr id="2138" name="Text 1422">
                <a:extLst>
                  <a:ext uri="{FF2B5EF4-FFF2-40B4-BE49-F238E27FC236}">
                    <a16:creationId xmlns:a16="http://schemas.microsoft.com/office/drawing/2014/main" id="{0C7659C3-79CE-AF99-47E7-3CFCD0E7177C}"/>
                  </a:ext>
                </a:extLst>
              </p:cNvPr>
              <p:cNvSpPr txBox="1"/>
              <p:nvPr/>
            </p:nvSpPr>
            <p:spPr>
              <a:xfrm>
                <a:off x="8983927" y="3034079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Routeur</a:t>
                </a:r>
              </a:p>
            </p:txBody>
          </p:sp>
        </p:grpSp>
        <p:grpSp>
          <p:nvGrpSpPr>
            <p:cNvPr id="1696" name="Groupe 1695">
              <a:extLst>
                <a:ext uri="{FF2B5EF4-FFF2-40B4-BE49-F238E27FC236}">
                  <a16:creationId xmlns:a16="http://schemas.microsoft.com/office/drawing/2014/main" id="{B3F2ED44-C356-2068-6EF6-841C2507C3B1}"/>
                </a:ext>
              </a:extLst>
            </p:cNvPr>
            <p:cNvGrpSpPr/>
            <p:nvPr/>
          </p:nvGrpSpPr>
          <p:grpSpPr>
            <a:xfrm>
              <a:off x="9648334" y="2608394"/>
              <a:ext cx="398659" cy="478391"/>
              <a:chOff x="9648334" y="2608394"/>
              <a:chExt cx="398659" cy="478391"/>
            </a:xfrm>
          </p:grpSpPr>
          <p:grpSp>
            <p:nvGrpSpPr>
              <p:cNvPr id="2088" name="Groupe 2087">
                <a:extLst>
                  <a:ext uri="{FF2B5EF4-FFF2-40B4-BE49-F238E27FC236}">
                    <a16:creationId xmlns:a16="http://schemas.microsoft.com/office/drawing/2014/main" id="{70AADC21-3253-E614-E156-6DE1B4EED4AD}"/>
                  </a:ext>
                </a:extLst>
              </p:cNvPr>
              <p:cNvGrpSpPr/>
              <p:nvPr/>
            </p:nvGrpSpPr>
            <p:grpSpPr>
              <a:xfrm>
                <a:off x="9817405" y="2830103"/>
                <a:ext cx="229588" cy="162298"/>
                <a:chOff x="9817405" y="2830103"/>
                <a:chExt cx="229588" cy="162298"/>
              </a:xfrm>
            </p:grpSpPr>
            <p:sp>
              <p:nvSpPr>
                <p:cNvPr id="2128" name="Forme libre : forme 2127">
                  <a:extLst>
                    <a:ext uri="{FF2B5EF4-FFF2-40B4-BE49-F238E27FC236}">
                      <a16:creationId xmlns:a16="http://schemas.microsoft.com/office/drawing/2014/main" id="{424C74FB-78A6-FC0D-0BA8-DC97F3A62E96}"/>
                    </a:ext>
                  </a:extLst>
                </p:cNvPr>
                <p:cNvSpPr/>
                <p:nvPr/>
              </p:nvSpPr>
              <p:spPr>
                <a:xfrm>
                  <a:off x="9817405" y="2840602"/>
                  <a:ext cx="229588" cy="151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1799" stroke="0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  <a:path w="229588" h="151799" fill="none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129" name="Forme libre : forme 2128">
                  <a:extLst>
                    <a:ext uri="{FF2B5EF4-FFF2-40B4-BE49-F238E27FC236}">
                      <a16:creationId xmlns:a16="http://schemas.microsoft.com/office/drawing/2014/main" id="{7C8EB972-5B78-C700-7F78-7EAD36D75C20}"/>
                    </a:ext>
                  </a:extLst>
                </p:cNvPr>
                <p:cNvSpPr/>
                <p:nvPr/>
              </p:nvSpPr>
              <p:spPr>
                <a:xfrm>
                  <a:off x="9817405" y="2830103"/>
                  <a:ext cx="229588" cy="158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8743" stroke="0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  <a:path w="229588" h="158743" fill="none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130" name="Forme libre : forme 2129">
                  <a:extLst>
                    <a:ext uri="{FF2B5EF4-FFF2-40B4-BE49-F238E27FC236}">
                      <a16:creationId xmlns:a16="http://schemas.microsoft.com/office/drawing/2014/main" id="{074829C3-6E5E-65FA-3879-2FA3AEC5C5BC}"/>
                    </a:ext>
                  </a:extLst>
                </p:cNvPr>
                <p:cNvSpPr/>
                <p:nvPr/>
              </p:nvSpPr>
              <p:spPr>
                <a:xfrm>
                  <a:off x="9916320" y="2872792"/>
                  <a:ext cx="106446" cy="11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46" h="111138" stroke="0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  <a:path w="106446" h="111138" fill="none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089" name="Groupe 2088">
                <a:extLst>
                  <a:ext uri="{FF2B5EF4-FFF2-40B4-BE49-F238E27FC236}">
                    <a16:creationId xmlns:a16="http://schemas.microsoft.com/office/drawing/2014/main" id="{CB88ECDC-4078-F663-972C-61E9834E8765}"/>
                  </a:ext>
                </a:extLst>
              </p:cNvPr>
              <p:cNvGrpSpPr/>
              <p:nvPr/>
            </p:nvGrpSpPr>
            <p:grpSpPr>
              <a:xfrm>
                <a:off x="9891301" y="2881300"/>
                <a:ext cx="45181" cy="59903"/>
                <a:chOff x="9891301" y="2881300"/>
                <a:chExt cx="45181" cy="59903"/>
              </a:xfrm>
            </p:grpSpPr>
            <p:sp>
              <p:nvSpPr>
                <p:cNvPr id="2125" name="Forme libre : forme 2124">
                  <a:extLst>
                    <a:ext uri="{FF2B5EF4-FFF2-40B4-BE49-F238E27FC236}">
                      <a16:creationId xmlns:a16="http://schemas.microsoft.com/office/drawing/2014/main" id="{924188FB-B6A9-4A22-BAE4-B6F43D73E10A}"/>
                    </a:ext>
                  </a:extLst>
                </p:cNvPr>
                <p:cNvSpPr/>
                <p:nvPr/>
              </p:nvSpPr>
              <p:spPr>
                <a:xfrm>
                  <a:off x="9891301" y="2888950"/>
                  <a:ext cx="30557" cy="52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7" h="52254" stroke="0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30557" h="52254" fill="none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126" name="Forme libre : forme 2125">
                  <a:extLst>
                    <a:ext uri="{FF2B5EF4-FFF2-40B4-BE49-F238E27FC236}">
                      <a16:creationId xmlns:a16="http://schemas.microsoft.com/office/drawing/2014/main" id="{7756F199-D7F7-B696-864E-442D022B8990}"/>
                    </a:ext>
                  </a:extLst>
                </p:cNvPr>
                <p:cNvSpPr/>
                <p:nvPr/>
              </p:nvSpPr>
              <p:spPr>
                <a:xfrm>
                  <a:off x="9891301" y="2881300"/>
                  <a:ext cx="45181" cy="2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81" h="24416" stroke="0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  <a:path w="45181" h="24416" fill="none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127" name="Forme libre : forme 2126">
                  <a:extLst>
                    <a:ext uri="{FF2B5EF4-FFF2-40B4-BE49-F238E27FC236}">
                      <a16:creationId xmlns:a16="http://schemas.microsoft.com/office/drawing/2014/main" id="{27BCCF53-3978-8BAA-D558-472640CD4129}"/>
                    </a:ext>
                  </a:extLst>
                </p:cNvPr>
                <p:cNvSpPr/>
                <p:nvPr/>
              </p:nvSpPr>
              <p:spPr>
                <a:xfrm flipH="1">
                  <a:off x="9921858" y="2898022"/>
                  <a:ext cx="14624" cy="43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" h="43182" stroke="0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14624" h="43182" fill="none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090" name="Forme libre : forme 2089">
                <a:extLst>
                  <a:ext uri="{FF2B5EF4-FFF2-40B4-BE49-F238E27FC236}">
                    <a16:creationId xmlns:a16="http://schemas.microsoft.com/office/drawing/2014/main" id="{5316DC4C-B1B0-EFBF-6ECE-B5F10E5C5C7D}"/>
                  </a:ext>
                </a:extLst>
              </p:cNvPr>
              <p:cNvSpPr/>
              <p:nvPr/>
            </p:nvSpPr>
            <p:spPr>
              <a:xfrm>
                <a:off x="9774978" y="2608394"/>
                <a:ext cx="266215" cy="149708"/>
              </a:xfrm>
              <a:custGeom>
                <a:avLst/>
                <a:gdLst/>
                <a:ahLst/>
                <a:cxnLst/>
                <a:rect l="l" t="t" r="r" b="b"/>
                <a:pathLst>
                  <a:path w="266215" h="149708" stroke="0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  <a:path w="266215" h="149708" fill="none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091" name="Forme libre : forme 2090">
                <a:extLst>
                  <a:ext uri="{FF2B5EF4-FFF2-40B4-BE49-F238E27FC236}">
                    <a16:creationId xmlns:a16="http://schemas.microsoft.com/office/drawing/2014/main" id="{6FC9E8E9-74B2-4734-6B48-D42B6ED65CD5}"/>
                  </a:ext>
                </a:extLst>
              </p:cNvPr>
              <p:cNvSpPr/>
              <p:nvPr/>
            </p:nvSpPr>
            <p:spPr>
              <a:xfrm>
                <a:off x="9993956" y="2721223"/>
                <a:ext cx="47237" cy="248396"/>
              </a:xfrm>
              <a:custGeom>
                <a:avLst/>
                <a:gdLst/>
                <a:ahLst/>
                <a:cxnLst/>
                <a:rect l="l" t="t" r="r" b="b"/>
                <a:pathLst>
                  <a:path w="47237" h="248396" stroke="0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  <a:path w="47237" h="248396" fill="none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092" name="Forme libre : forme 2091">
                <a:extLst>
                  <a:ext uri="{FF2B5EF4-FFF2-40B4-BE49-F238E27FC236}">
                    <a16:creationId xmlns:a16="http://schemas.microsoft.com/office/drawing/2014/main" id="{93D2E13A-A8FF-9F70-CC9B-1A7A647F7830}"/>
                  </a:ext>
                </a:extLst>
              </p:cNvPr>
              <p:cNvSpPr/>
              <p:nvPr/>
            </p:nvSpPr>
            <p:spPr>
              <a:xfrm>
                <a:off x="9774043" y="2617503"/>
                <a:ext cx="248226" cy="352509"/>
              </a:xfrm>
              <a:custGeom>
                <a:avLst/>
                <a:gdLst/>
                <a:ahLst/>
                <a:cxnLst/>
                <a:rect l="l" t="t" r="r" b="b"/>
                <a:pathLst>
                  <a:path w="248226" h="352509" stroke="0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  <a:path w="248226" h="352509" fill="none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093" name="Forme libre : forme 2092">
                <a:extLst>
                  <a:ext uri="{FF2B5EF4-FFF2-40B4-BE49-F238E27FC236}">
                    <a16:creationId xmlns:a16="http://schemas.microsoft.com/office/drawing/2014/main" id="{CFC07A70-D8C1-74FC-E37F-9831692950D2}"/>
                  </a:ext>
                </a:extLst>
              </p:cNvPr>
              <p:cNvSpPr/>
              <p:nvPr/>
            </p:nvSpPr>
            <p:spPr>
              <a:xfrm>
                <a:off x="9785926" y="2638601"/>
                <a:ext cx="224046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24046" h="312025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  <a:path w="224046" h="312025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094" name="Forme libre : forme 2093">
                <a:extLst>
                  <a:ext uri="{FF2B5EF4-FFF2-40B4-BE49-F238E27FC236}">
                    <a16:creationId xmlns:a16="http://schemas.microsoft.com/office/drawing/2014/main" id="{023FA975-05C5-788F-387C-1024DB6F0E7B}"/>
                  </a:ext>
                </a:extLst>
              </p:cNvPr>
              <p:cNvSpPr/>
              <p:nvPr/>
            </p:nvSpPr>
            <p:spPr>
              <a:xfrm>
                <a:off x="9790095" y="2643819"/>
                <a:ext cx="218105" cy="302266"/>
              </a:xfrm>
              <a:custGeom>
                <a:avLst/>
                <a:gdLst/>
                <a:ahLst/>
                <a:cxnLst/>
                <a:rect l="l" t="t" r="r" b="b"/>
                <a:pathLst>
                  <a:path w="218105" h="302266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  <a:path w="218105" h="302266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095" name="Forme libre : forme 2094">
                <a:extLst>
                  <a:ext uri="{FF2B5EF4-FFF2-40B4-BE49-F238E27FC236}">
                    <a16:creationId xmlns:a16="http://schemas.microsoft.com/office/drawing/2014/main" id="{50AC7254-525A-B92C-2C2B-86F83226A1E8}"/>
                  </a:ext>
                </a:extLst>
              </p:cNvPr>
              <p:cNvSpPr/>
              <p:nvPr/>
            </p:nvSpPr>
            <p:spPr>
              <a:xfrm>
                <a:off x="9786356" y="2640303"/>
                <a:ext cx="135907" cy="128707"/>
              </a:xfrm>
              <a:custGeom>
                <a:avLst/>
                <a:gdLst/>
                <a:ahLst/>
                <a:cxnLst/>
                <a:rect l="l" t="t" r="r" b="b"/>
                <a:pathLst>
                  <a:path w="135907" h="128707" stroke="0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  <a:path w="135907" h="128707" fill="none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096" name="Groupe 2095">
                <a:extLst>
                  <a:ext uri="{FF2B5EF4-FFF2-40B4-BE49-F238E27FC236}">
                    <a16:creationId xmlns:a16="http://schemas.microsoft.com/office/drawing/2014/main" id="{C6F55377-6304-115A-30EB-2B607BF1B25C}"/>
                  </a:ext>
                </a:extLst>
              </p:cNvPr>
              <p:cNvGrpSpPr/>
              <p:nvPr/>
            </p:nvGrpSpPr>
            <p:grpSpPr>
              <a:xfrm>
                <a:off x="9648334" y="2919061"/>
                <a:ext cx="299623" cy="167723"/>
                <a:chOff x="9648334" y="2919061"/>
                <a:chExt cx="299623" cy="167723"/>
              </a:xfrm>
            </p:grpSpPr>
            <p:sp>
              <p:nvSpPr>
                <p:cNvPr id="2098" name="Forme libre : forme 2097">
                  <a:extLst>
                    <a:ext uri="{FF2B5EF4-FFF2-40B4-BE49-F238E27FC236}">
                      <a16:creationId xmlns:a16="http://schemas.microsoft.com/office/drawing/2014/main" id="{B2A8818D-924C-DF44-02D5-18528CB7997D}"/>
                    </a:ext>
                  </a:extLst>
                </p:cNvPr>
                <p:cNvSpPr/>
                <p:nvPr/>
              </p:nvSpPr>
              <p:spPr>
                <a:xfrm>
                  <a:off x="9648334" y="2919061"/>
                  <a:ext cx="299623" cy="15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23" h="158305" stroke="0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  <a:path w="299623" h="158305" fill="none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099" name="Forme libre : forme 2098">
                  <a:extLst>
                    <a:ext uri="{FF2B5EF4-FFF2-40B4-BE49-F238E27FC236}">
                      <a16:creationId xmlns:a16="http://schemas.microsoft.com/office/drawing/2014/main" id="{723A12FB-B9DF-6FB9-BAA1-4C870FACBC14}"/>
                    </a:ext>
                  </a:extLst>
                </p:cNvPr>
                <p:cNvSpPr/>
                <p:nvPr/>
              </p:nvSpPr>
              <p:spPr>
                <a:xfrm>
                  <a:off x="9648334" y="2962765"/>
                  <a:ext cx="215253" cy="124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53" h="124018" stroke="0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  <a:path w="215253" h="124018" fill="none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100" name="Forme libre : forme 2099">
                  <a:extLst>
                    <a:ext uri="{FF2B5EF4-FFF2-40B4-BE49-F238E27FC236}">
                      <a16:creationId xmlns:a16="http://schemas.microsoft.com/office/drawing/2014/main" id="{D8FCAFFB-31C3-B51B-E222-A265C410445C}"/>
                    </a:ext>
                  </a:extLst>
                </p:cNvPr>
                <p:cNvSpPr/>
                <p:nvPr/>
              </p:nvSpPr>
              <p:spPr>
                <a:xfrm>
                  <a:off x="9863587" y="3033205"/>
                  <a:ext cx="84370" cy="53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0" h="53579" stroke="0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  <a:path w="84370" h="53579" fill="none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101" name="Forme libre : forme 2100">
                  <a:extLst>
                    <a:ext uri="{FF2B5EF4-FFF2-40B4-BE49-F238E27FC236}">
                      <a16:creationId xmlns:a16="http://schemas.microsoft.com/office/drawing/2014/main" id="{63E85349-9DF1-8D0F-12C3-BF78A43CEA83}"/>
                    </a:ext>
                  </a:extLst>
                </p:cNvPr>
                <p:cNvSpPr/>
                <p:nvPr/>
              </p:nvSpPr>
              <p:spPr>
                <a:xfrm>
                  <a:off x="9663173" y="2922666"/>
                  <a:ext cx="196848" cy="103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48" h="103591" stroke="0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  <a:path w="196848" h="103591" fill="none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102" name="Forme libre : forme 2101">
                  <a:extLst>
                    <a:ext uri="{FF2B5EF4-FFF2-40B4-BE49-F238E27FC236}">
                      <a16:creationId xmlns:a16="http://schemas.microsoft.com/office/drawing/2014/main" id="{38D7C6B2-2BA7-4F65-0379-7C76048087FF}"/>
                    </a:ext>
                  </a:extLst>
                </p:cNvPr>
                <p:cNvSpPr/>
                <p:nvPr/>
              </p:nvSpPr>
              <p:spPr>
                <a:xfrm>
                  <a:off x="9788893" y="2989114"/>
                  <a:ext cx="71128" cy="44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28" h="44063" stroke="0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  <a:path w="71128" h="44063" fill="none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103" name="Forme libre : forme 2102">
                  <a:extLst>
                    <a:ext uri="{FF2B5EF4-FFF2-40B4-BE49-F238E27FC236}">
                      <a16:creationId xmlns:a16="http://schemas.microsoft.com/office/drawing/2014/main" id="{BE74966C-4150-6F84-D926-4128BD68977F}"/>
                    </a:ext>
                  </a:extLst>
                </p:cNvPr>
                <p:cNvSpPr/>
                <p:nvPr/>
              </p:nvSpPr>
              <p:spPr>
                <a:xfrm>
                  <a:off x="9663173" y="2959801"/>
                  <a:ext cx="125267" cy="7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67" h="72721" stroke="0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  <a:path w="125267" h="72721" fill="none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104" name="Forme libre : forme 2103">
                  <a:extLst>
                    <a:ext uri="{FF2B5EF4-FFF2-40B4-BE49-F238E27FC236}">
                      <a16:creationId xmlns:a16="http://schemas.microsoft.com/office/drawing/2014/main" id="{416A099E-28FA-BDD2-A524-E6B23D01E53C}"/>
                    </a:ext>
                  </a:extLst>
                </p:cNvPr>
                <p:cNvSpPr/>
                <p:nvPr/>
              </p:nvSpPr>
              <p:spPr>
                <a:xfrm>
                  <a:off x="9799181" y="2995588"/>
                  <a:ext cx="134100" cy="70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00" h="70188" stroke="0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  <a:path w="134100" h="70188" fill="none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105" name="Forme libre : forme 2104">
                  <a:extLst>
                    <a:ext uri="{FF2B5EF4-FFF2-40B4-BE49-F238E27FC236}">
                      <a16:creationId xmlns:a16="http://schemas.microsoft.com/office/drawing/2014/main" id="{10B7BF17-5205-9D14-24B9-BEAF8347D9D0}"/>
                    </a:ext>
                  </a:extLst>
                </p:cNvPr>
                <p:cNvSpPr/>
                <p:nvPr/>
              </p:nvSpPr>
              <p:spPr>
                <a:xfrm>
                  <a:off x="9860577" y="3028600"/>
                  <a:ext cx="72705" cy="42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05" h="42915" stroke="0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  <a:path w="72705" h="42915" fill="none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106" name="Forme libre : forme 2105">
                  <a:extLst>
                    <a:ext uri="{FF2B5EF4-FFF2-40B4-BE49-F238E27FC236}">
                      <a16:creationId xmlns:a16="http://schemas.microsoft.com/office/drawing/2014/main" id="{1BED17D0-CF59-44FE-5BF7-1B037FAE6BF8}"/>
                    </a:ext>
                  </a:extLst>
                </p:cNvPr>
                <p:cNvSpPr/>
                <p:nvPr/>
              </p:nvSpPr>
              <p:spPr>
                <a:xfrm>
                  <a:off x="9799181" y="3032121"/>
                  <a:ext cx="61507" cy="39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7" h="39395" stroke="0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  <a:path w="61507" h="39395" fill="none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107" name="Groupe 2106">
                  <a:extLst>
                    <a:ext uri="{FF2B5EF4-FFF2-40B4-BE49-F238E27FC236}">
                      <a16:creationId xmlns:a16="http://schemas.microsoft.com/office/drawing/2014/main" id="{C6A18313-290D-44C0-286C-95242334B528}"/>
                    </a:ext>
                  </a:extLst>
                </p:cNvPr>
                <p:cNvGrpSpPr/>
                <p:nvPr/>
              </p:nvGrpSpPr>
              <p:grpSpPr>
                <a:xfrm>
                  <a:off x="9812478" y="3001675"/>
                  <a:ext cx="104326" cy="55333"/>
                  <a:chOff x="9812478" y="3001675"/>
                  <a:chExt cx="104326" cy="55333"/>
                </a:xfrm>
              </p:grpSpPr>
              <p:sp>
                <p:nvSpPr>
                  <p:cNvPr id="2119" name="Forme libre : forme 2118">
                    <a:extLst>
                      <a:ext uri="{FF2B5EF4-FFF2-40B4-BE49-F238E27FC236}">
                        <a16:creationId xmlns:a16="http://schemas.microsoft.com/office/drawing/2014/main" id="{4A011288-C62C-A705-B2B1-AA4FF82B0E1B}"/>
                      </a:ext>
                    </a:extLst>
                  </p:cNvPr>
                  <p:cNvSpPr/>
                  <p:nvPr/>
                </p:nvSpPr>
                <p:spPr>
                  <a:xfrm>
                    <a:off x="9818338" y="3023630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20" name="Forme libre : forme 2119">
                    <a:extLst>
                      <a:ext uri="{FF2B5EF4-FFF2-40B4-BE49-F238E27FC236}">
                        <a16:creationId xmlns:a16="http://schemas.microsoft.com/office/drawing/2014/main" id="{4892377C-9434-DFD3-BA79-2A828BD61431}"/>
                      </a:ext>
                    </a:extLst>
                  </p:cNvPr>
                  <p:cNvSpPr/>
                  <p:nvPr/>
                </p:nvSpPr>
                <p:spPr>
                  <a:xfrm>
                    <a:off x="9855521" y="3004053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21" name="Forme libre : forme 2120">
                    <a:extLst>
                      <a:ext uri="{FF2B5EF4-FFF2-40B4-BE49-F238E27FC236}">
                        <a16:creationId xmlns:a16="http://schemas.microsoft.com/office/drawing/2014/main" id="{A85DDD7A-9743-B7F5-07F9-07503EBBFA3D}"/>
                      </a:ext>
                    </a:extLst>
                  </p:cNvPr>
                  <p:cNvSpPr/>
                  <p:nvPr/>
                </p:nvSpPr>
                <p:spPr>
                  <a:xfrm>
                    <a:off x="9844814" y="3019674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22" name="Forme libre : forme 2121">
                    <a:extLst>
                      <a:ext uri="{FF2B5EF4-FFF2-40B4-BE49-F238E27FC236}">
                        <a16:creationId xmlns:a16="http://schemas.microsoft.com/office/drawing/2014/main" id="{5950BC00-BA32-BD55-6B2B-42CF03FEA0A7}"/>
                      </a:ext>
                    </a:extLst>
                  </p:cNvPr>
                  <p:cNvSpPr/>
                  <p:nvPr/>
                </p:nvSpPr>
                <p:spPr>
                  <a:xfrm>
                    <a:off x="9836963" y="3012905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23" name="Forme libre : forme 2122">
                    <a:extLst>
                      <a:ext uri="{FF2B5EF4-FFF2-40B4-BE49-F238E27FC236}">
                        <a16:creationId xmlns:a16="http://schemas.microsoft.com/office/drawing/2014/main" id="{794FCC76-49F6-CC8A-9199-C75D70CECD59}"/>
                      </a:ext>
                    </a:extLst>
                  </p:cNvPr>
                  <p:cNvSpPr/>
                  <p:nvPr/>
                </p:nvSpPr>
                <p:spPr>
                  <a:xfrm>
                    <a:off x="9829142" y="3011052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124" name="Forme libre : forme 2123">
                    <a:extLst>
                      <a:ext uri="{FF2B5EF4-FFF2-40B4-BE49-F238E27FC236}">
                        <a16:creationId xmlns:a16="http://schemas.microsoft.com/office/drawing/2014/main" id="{4E784F8D-7A8B-5670-E9D1-165412775633}"/>
                      </a:ext>
                    </a:extLst>
                  </p:cNvPr>
                  <p:cNvSpPr/>
                  <p:nvPr/>
                </p:nvSpPr>
                <p:spPr>
                  <a:xfrm>
                    <a:off x="9812478" y="3001675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108" name="Forme libre : forme 2107">
                  <a:extLst>
                    <a:ext uri="{FF2B5EF4-FFF2-40B4-BE49-F238E27FC236}">
                      <a16:creationId xmlns:a16="http://schemas.microsoft.com/office/drawing/2014/main" id="{71987FF3-1100-74A2-C896-BEA96CAEE028}"/>
                    </a:ext>
                  </a:extLst>
                </p:cNvPr>
                <p:cNvSpPr/>
                <p:nvPr/>
              </p:nvSpPr>
              <p:spPr>
                <a:xfrm>
                  <a:off x="9776481" y="2982534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09" name="Forme libre : forme 2108">
                  <a:extLst>
                    <a:ext uri="{FF2B5EF4-FFF2-40B4-BE49-F238E27FC236}">
                      <a16:creationId xmlns:a16="http://schemas.microsoft.com/office/drawing/2014/main" id="{352D57DA-953A-68D4-F1AE-BE593A0AA9CC}"/>
                    </a:ext>
                  </a:extLst>
                </p:cNvPr>
                <p:cNvSpPr/>
                <p:nvPr/>
              </p:nvSpPr>
              <p:spPr>
                <a:xfrm>
                  <a:off x="9761106" y="2973912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0" name="Forme libre : forme 2109">
                  <a:extLst>
                    <a:ext uri="{FF2B5EF4-FFF2-40B4-BE49-F238E27FC236}">
                      <a16:creationId xmlns:a16="http://schemas.microsoft.com/office/drawing/2014/main" id="{24F787F2-A2BB-EF1F-1321-F4B8B163FE17}"/>
                    </a:ext>
                  </a:extLst>
                </p:cNvPr>
                <p:cNvSpPr/>
                <p:nvPr/>
              </p:nvSpPr>
              <p:spPr>
                <a:xfrm>
                  <a:off x="9746264" y="2967163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1" name="Forme libre : forme 2110">
                  <a:extLst>
                    <a:ext uri="{FF2B5EF4-FFF2-40B4-BE49-F238E27FC236}">
                      <a16:creationId xmlns:a16="http://schemas.microsoft.com/office/drawing/2014/main" id="{C6E5A375-BE88-61D8-638D-ADBFA4E01E2E}"/>
                    </a:ext>
                  </a:extLst>
                </p:cNvPr>
                <p:cNvSpPr/>
                <p:nvPr/>
              </p:nvSpPr>
              <p:spPr>
                <a:xfrm>
                  <a:off x="9680535" y="2949723"/>
                  <a:ext cx="126494" cy="67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94" h="67239" fill="none">
                      <a:moveTo>
                        <a:pt x="0" y="0"/>
                      </a:moveTo>
                      <a:lnTo>
                        <a:pt x="126494" y="67239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2" name="Forme libre : forme 2111">
                  <a:extLst>
                    <a:ext uri="{FF2B5EF4-FFF2-40B4-BE49-F238E27FC236}">
                      <a16:creationId xmlns:a16="http://schemas.microsoft.com/office/drawing/2014/main" id="{D8D8E124-A64E-1AA5-B020-B31222283DF5}"/>
                    </a:ext>
                  </a:extLst>
                </p:cNvPr>
                <p:cNvSpPr/>
                <p:nvPr/>
              </p:nvSpPr>
              <p:spPr>
                <a:xfrm>
                  <a:off x="9718935" y="2930793"/>
                  <a:ext cx="125277" cy="6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77" h="66592" fill="none">
                      <a:moveTo>
                        <a:pt x="0" y="0"/>
                      </a:moveTo>
                      <a:lnTo>
                        <a:pt x="125277" y="66592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3" name="Forme libre : forme 2112">
                  <a:extLst>
                    <a:ext uri="{FF2B5EF4-FFF2-40B4-BE49-F238E27FC236}">
                      <a16:creationId xmlns:a16="http://schemas.microsoft.com/office/drawing/2014/main" id="{728E9283-B29C-3745-CD9C-0A4172281CC8}"/>
                    </a:ext>
                  </a:extLst>
                </p:cNvPr>
                <p:cNvSpPr/>
                <p:nvPr/>
              </p:nvSpPr>
              <p:spPr>
                <a:xfrm>
                  <a:off x="9700508" y="2939732"/>
                  <a:ext cx="125113" cy="66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13" h="66505" fill="none">
                      <a:moveTo>
                        <a:pt x="0" y="0"/>
                      </a:moveTo>
                      <a:lnTo>
                        <a:pt x="125113" y="6650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4" name="Forme libre : forme 2113">
                  <a:extLst>
                    <a:ext uri="{FF2B5EF4-FFF2-40B4-BE49-F238E27FC236}">
                      <a16:creationId xmlns:a16="http://schemas.microsoft.com/office/drawing/2014/main" id="{D1933453-6D4F-0D0F-B385-212901DFCB51}"/>
                    </a:ext>
                  </a:extLst>
                </p:cNvPr>
                <p:cNvSpPr/>
                <p:nvPr/>
              </p:nvSpPr>
              <p:spPr>
                <a:xfrm>
                  <a:off x="9736904" y="2952089"/>
                  <a:ext cx="53211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1" h="27614" fill="none">
                      <a:moveTo>
                        <a:pt x="0" y="27614"/>
                      </a:moveTo>
                      <a:lnTo>
                        <a:pt x="5321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5" name="Forme libre : forme 2114">
                  <a:extLst>
                    <a:ext uri="{FF2B5EF4-FFF2-40B4-BE49-F238E27FC236}">
                      <a16:creationId xmlns:a16="http://schemas.microsoft.com/office/drawing/2014/main" id="{AD849CED-5ED7-E89B-6F5B-683FFD0321CF}"/>
                    </a:ext>
                  </a:extLst>
                </p:cNvPr>
                <p:cNvSpPr/>
                <p:nvPr/>
              </p:nvSpPr>
              <p:spPr>
                <a:xfrm>
                  <a:off x="9749558" y="2959188"/>
                  <a:ext cx="53271" cy="2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1" h="27645" fill="none">
                      <a:moveTo>
                        <a:pt x="0" y="27645"/>
                      </a:moveTo>
                      <a:lnTo>
                        <a:pt x="5327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6" name="Forme libre : forme 2115">
                  <a:extLst>
                    <a:ext uri="{FF2B5EF4-FFF2-40B4-BE49-F238E27FC236}">
                      <a16:creationId xmlns:a16="http://schemas.microsoft.com/office/drawing/2014/main" id="{A39594A4-9FFD-5BBA-8D56-8EBA11DB17EE}"/>
                    </a:ext>
                  </a:extLst>
                </p:cNvPr>
                <p:cNvSpPr/>
                <p:nvPr/>
              </p:nvSpPr>
              <p:spPr>
                <a:xfrm>
                  <a:off x="9703867" y="2944782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7" name="Forme libre : forme 2116">
                  <a:extLst>
                    <a:ext uri="{FF2B5EF4-FFF2-40B4-BE49-F238E27FC236}">
                      <a16:creationId xmlns:a16="http://schemas.microsoft.com/office/drawing/2014/main" id="{CE96D025-105B-A6BD-B268-0787467173D8}"/>
                    </a:ext>
                  </a:extLst>
                </p:cNvPr>
                <p:cNvSpPr/>
                <p:nvPr/>
              </p:nvSpPr>
              <p:spPr>
                <a:xfrm>
                  <a:off x="9690090" y="2936982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118" name="Forme libre : forme 2117">
                  <a:extLst>
                    <a:ext uri="{FF2B5EF4-FFF2-40B4-BE49-F238E27FC236}">
                      <a16:creationId xmlns:a16="http://schemas.microsoft.com/office/drawing/2014/main" id="{B19D6721-E6C7-27D7-FD5E-D060D4D9F27B}"/>
                    </a:ext>
                  </a:extLst>
                </p:cNvPr>
                <p:cNvSpPr/>
                <p:nvPr/>
              </p:nvSpPr>
              <p:spPr>
                <a:xfrm>
                  <a:off x="9675248" y="2929269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097" name="Text 1423">
                <a:extLst>
                  <a:ext uri="{FF2B5EF4-FFF2-40B4-BE49-F238E27FC236}">
                    <a16:creationId xmlns:a16="http://schemas.microsoft.com/office/drawing/2014/main" id="{4909AA18-E992-61B2-EEBC-002B67CD7F77}"/>
                  </a:ext>
                </a:extLst>
              </p:cNvPr>
              <p:cNvSpPr txBox="1"/>
              <p:nvPr/>
            </p:nvSpPr>
            <p:spPr>
              <a:xfrm>
                <a:off x="9561535" y="3064479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sp>
          <p:nvSpPr>
            <p:cNvPr id="1697" name="Forme libre : forme 1696">
              <a:extLst>
                <a:ext uri="{FF2B5EF4-FFF2-40B4-BE49-F238E27FC236}">
                  <a16:creationId xmlns:a16="http://schemas.microsoft.com/office/drawing/2014/main" id="{07490EFD-C208-E4C6-0DBF-9EC7FEA95EF1}"/>
                </a:ext>
              </a:extLst>
            </p:cNvPr>
            <p:cNvSpPr/>
            <p:nvPr/>
          </p:nvSpPr>
          <p:spPr>
            <a:xfrm>
              <a:off x="8776623" y="1470142"/>
              <a:ext cx="1395307" cy="1816871"/>
            </a:xfrm>
            <a:custGeom>
              <a:avLst/>
              <a:gdLst/>
              <a:ahLst/>
              <a:cxnLst/>
              <a:rect l="l" t="t" r="r" b="b"/>
              <a:pathLst>
                <a:path w="1395307" h="1816871" stroke="0">
                  <a:moveTo>
                    <a:pt x="0" y="0"/>
                  </a:moveTo>
                  <a:lnTo>
                    <a:pt x="1395307" y="0"/>
                  </a:lnTo>
                  <a:lnTo>
                    <a:pt x="1395307" y="1816871"/>
                  </a:lnTo>
                  <a:lnTo>
                    <a:pt x="0" y="1816871"/>
                  </a:lnTo>
                  <a:lnTo>
                    <a:pt x="0" y="0"/>
                  </a:lnTo>
                  <a:close/>
                </a:path>
                <a:path w="1395307" h="1816871" fill="none">
                  <a:moveTo>
                    <a:pt x="0" y="0"/>
                  </a:moveTo>
                  <a:lnTo>
                    <a:pt x="1395307" y="0"/>
                  </a:lnTo>
                  <a:lnTo>
                    <a:pt x="1395307" y="1816871"/>
                  </a:lnTo>
                  <a:lnTo>
                    <a:pt x="0" y="181687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333" cap="flat">
              <a:solidFill>
                <a:srgbClr val="4BACC6"/>
              </a:solidFill>
              <a:custDash>
                <a:ds d="1100000" sp="500000"/>
                <a:ds d="250000" sp="500000"/>
                <a:ds d="250000" sp="500000"/>
              </a:custDash>
              <a:miter/>
            </a:ln>
          </p:spPr>
        </p:sp>
        <p:sp>
          <p:nvSpPr>
            <p:cNvPr id="1698" name="Rectangle">
              <a:extLst>
                <a:ext uri="{FF2B5EF4-FFF2-40B4-BE49-F238E27FC236}">
                  <a16:creationId xmlns:a16="http://schemas.microsoft.com/office/drawing/2014/main" id="{06F2B58C-B9FE-0CEC-55F7-35797CDE9124}"/>
                </a:ext>
              </a:extLst>
            </p:cNvPr>
            <p:cNvSpPr/>
            <p:nvPr/>
          </p:nvSpPr>
          <p:spPr>
            <a:xfrm>
              <a:off x="8822076" y="1563435"/>
              <a:ext cx="689518" cy="199330"/>
            </a:xfrm>
            <a:custGeom>
              <a:avLst/>
              <a:gdLst/>
              <a:ahLst/>
              <a:cxnLst/>
              <a:rect l="l" t="t" r="r" b="b"/>
              <a:pathLst/>
            </a:custGeom>
            <a:solidFill>
              <a:srgbClr val="527294"/>
            </a:solidFill>
            <a:ln w="7600" cap="flat">
              <a:solidFill>
                <a:srgbClr val="FFAF00"/>
              </a:solidFill>
              <a:miter/>
            </a:ln>
          </p:spPr>
          <p:txBody>
            <a:bodyPr wrap="square" lIns="38100" tIns="38100" rIns="38100" bIns="38100" rtlCol="0" anchor="ctr"/>
            <a:lstStyle/>
            <a:p>
              <a:pPr algn="l"/>
              <a:r>
                <a:rPr lang="zh-CN" altLang="en-US" sz="1000" b="1" dirty="0">
                  <a:solidFill>
                    <a:srgbClr val="474D61"/>
                  </a:solidFill>
                  <a:latin typeface="Microsoft Sans Serif"/>
                  <a:ea typeface="Microsoft Sans Serif"/>
                  <a:cs typeface="Microsoft Sans Serif"/>
                </a:rPr>
                <a:t>Réseau  
établissement</a:t>
              </a:r>
            </a:p>
          </p:txBody>
        </p:sp>
        <p:sp>
          <p:nvSpPr>
            <p:cNvPr id="1699" name="Line connector">
              <a:extLst>
                <a:ext uri="{FF2B5EF4-FFF2-40B4-BE49-F238E27FC236}">
                  <a16:creationId xmlns:a16="http://schemas.microsoft.com/office/drawing/2014/main" id="{CE200958-832E-23A3-CD36-52359C497A40}"/>
                </a:ext>
              </a:extLst>
            </p:cNvPr>
            <p:cNvSpPr/>
            <p:nvPr/>
          </p:nvSpPr>
          <p:spPr>
            <a:xfrm rot="8852770" flipV="1">
              <a:off x="9292045" y="2649853"/>
              <a:ext cx="576231" cy="45073"/>
            </a:xfrm>
            <a:custGeom>
              <a:avLst/>
              <a:gdLst/>
              <a:ahLst/>
              <a:cxnLst/>
              <a:rect l="l" t="t" r="r" b="b"/>
              <a:pathLst>
                <a:path w="646400" h="7600" fill="none">
                  <a:moveTo>
                    <a:pt x="0" y="0"/>
                  </a:moveTo>
                  <a:lnTo>
                    <a:pt x="646400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700" name="Line connector">
              <a:extLst>
                <a:ext uri="{FF2B5EF4-FFF2-40B4-BE49-F238E27FC236}">
                  <a16:creationId xmlns:a16="http://schemas.microsoft.com/office/drawing/2014/main" id="{7AD19CCB-A3DB-9F04-64F6-B5C6B21E7555}"/>
                </a:ext>
              </a:extLst>
            </p:cNvPr>
            <p:cNvSpPr/>
            <p:nvPr/>
          </p:nvSpPr>
          <p:spPr>
            <a:xfrm rot="10800000">
              <a:off x="9350325" y="2839989"/>
              <a:ext cx="417607" cy="7600"/>
            </a:xfrm>
            <a:custGeom>
              <a:avLst/>
              <a:gdLst/>
              <a:ahLst/>
              <a:cxnLst/>
              <a:rect l="l" t="t" r="r" b="b"/>
              <a:pathLst>
                <a:path w="417607" h="7600" fill="none">
                  <a:moveTo>
                    <a:pt x="0" y="0"/>
                  </a:moveTo>
                  <a:lnTo>
                    <a:pt x="417607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701" name="Line connector">
              <a:extLst>
                <a:ext uri="{FF2B5EF4-FFF2-40B4-BE49-F238E27FC236}">
                  <a16:creationId xmlns:a16="http://schemas.microsoft.com/office/drawing/2014/main" id="{EB18C146-1CE8-864B-EA1A-36CDDB5DB541}"/>
                </a:ext>
              </a:extLst>
            </p:cNvPr>
            <p:cNvSpPr/>
            <p:nvPr/>
          </p:nvSpPr>
          <p:spPr>
            <a:xfrm rot="6980058">
              <a:off x="8939235" y="2171175"/>
              <a:ext cx="979984" cy="154337"/>
            </a:xfrm>
            <a:custGeom>
              <a:avLst/>
              <a:gdLst/>
              <a:ahLst/>
              <a:cxnLst/>
              <a:rect l="l" t="t" r="r" b="b"/>
              <a:pathLst>
                <a:path w="947344" h="7600" fill="none">
                  <a:moveTo>
                    <a:pt x="0" y="0"/>
                  </a:moveTo>
                  <a:lnTo>
                    <a:pt x="947344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grpSp>
          <p:nvGrpSpPr>
            <p:cNvPr id="1702" name="Groupe 1701">
              <a:extLst>
                <a:ext uri="{FF2B5EF4-FFF2-40B4-BE49-F238E27FC236}">
                  <a16:creationId xmlns:a16="http://schemas.microsoft.com/office/drawing/2014/main" id="{383212C3-F705-1630-56EF-3B4FDB1C3789}"/>
                </a:ext>
              </a:extLst>
            </p:cNvPr>
            <p:cNvGrpSpPr/>
            <p:nvPr/>
          </p:nvGrpSpPr>
          <p:grpSpPr>
            <a:xfrm>
              <a:off x="9451645" y="1606545"/>
              <a:ext cx="398660" cy="385371"/>
              <a:chOff x="9451645" y="1606545"/>
              <a:chExt cx="398660" cy="385371"/>
            </a:xfrm>
          </p:grpSpPr>
          <p:sp>
            <p:nvSpPr>
              <p:cNvPr id="2059" name="Forme libre : forme 2058">
                <a:extLst>
                  <a:ext uri="{FF2B5EF4-FFF2-40B4-BE49-F238E27FC236}">
                    <a16:creationId xmlns:a16="http://schemas.microsoft.com/office/drawing/2014/main" id="{C676C3AF-C8F0-3EDB-90AC-E18F5BADBDC3}"/>
                  </a:ext>
                </a:extLst>
              </p:cNvPr>
              <p:cNvSpPr/>
              <p:nvPr/>
            </p:nvSpPr>
            <p:spPr>
              <a:xfrm>
                <a:off x="9617010" y="1606545"/>
                <a:ext cx="224848" cy="276339"/>
              </a:xfrm>
              <a:custGeom>
                <a:avLst/>
                <a:gdLst/>
                <a:ahLst/>
                <a:cxnLst/>
                <a:rect l="l" t="t" r="r" b="b"/>
                <a:pathLst>
                  <a:path w="224848" h="276339" stroke="0">
                    <a:moveTo>
                      <a:pt x="22166" y="0"/>
                    </a:moveTo>
                    <a:lnTo>
                      <a:pt x="0" y="172506"/>
                    </a:lnTo>
                    <a:lnTo>
                      <a:pt x="200223" y="276339"/>
                    </a:lnTo>
                    <a:lnTo>
                      <a:pt x="224848" y="99632"/>
                    </a:lnTo>
                    <a:lnTo>
                      <a:pt x="22166" y="0"/>
                    </a:lnTo>
                    <a:close/>
                  </a:path>
                  <a:path w="224848" h="276339" fill="none">
                    <a:moveTo>
                      <a:pt x="22166" y="0"/>
                    </a:moveTo>
                    <a:lnTo>
                      <a:pt x="0" y="172506"/>
                    </a:lnTo>
                    <a:lnTo>
                      <a:pt x="200223" y="276339"/>
                    </a:lnTo>
                    <a:lnTo>
                      <a:pt x="224848" y="99632"/>
                    </a:lnTo>
                    <a:lnTo>
                      <a:pt x="22166" y="0"/>
                    </a:ln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060" name="Forme libre : forme 2059">
                <a:extLst>
                  <a:ext uri="{FF2B5EF4-FFF2-40B4-BE49-F238E27FC236}">
                    <a16:creationId xmlns:a16="http://schemas.microsoft.com/office/drawing/2014/main" id="{DF63FDCC-0010-4F03-B6FC-E302EB2696D3}"/>
                  </a:ext>
                </a:extLst>
              </p:cNvPr>
              <p:cNvSpPr/>
              <p:nvPr/>
            </p:nvSpPr>
            <p:spPr>
              <a:xfrm>
                <a:off x="9639175" y="1606545"/>
                <a:ext cx="211131" cy="99632"/>
              </a:xfrm>
              <a:custGeom>
                <a:avLst/>
                <a:gdLst/>
                <a:ahLst/>
                <a:cxnLst/>
                <a:rect l="l" t="t" r="r" b="b"/>
                <a:pathLst>
                  <a:path w="211131" h="99632" stroke="0">
                    <a:moveTo>
                      <a:pt x="0" y="0"/>
                    </a:moveTo>
                    <a:lnTo>
                      <a:pt x="11365" y="0"/>
                    </a:lnTo>
                    <a:lnTo>
                      <a:pt x="211131" y="96195"/>
                    </a:lnTo>
                    <a:lnTo>
                      <a:pt x="202683" y="99632"/>
                    </a:lnTo>
                    <a:lnTo>
                      <a:pt x="0" y="0"/>
                    </a:lnTo>
                    <a:close/>
                  </a:path>
                  <a:path w="211131" h="99632" fill="none">
                    <a:moveTo>
                      <a:pt x="0" y="0"/>
                    </a:moveTo>
                    <a:lnTo>
                      <a:pt x="11365" y="0"/>
                    </a:lnTo>
                    <a:lnTo>
                      <a:pt x="211131" y="96195"/>
                    </a:lnTo>
                    <a:lnTo>
                      <a:pt x="202683" y="99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061" name="Forme libre : forme 2060">
                <a:extLst>
                  <a:ext uri="{FF2B5EF4-FFF2-40B4-BE49-F238E27FC236}">
                    <a16:creationId xmlns:a16="http://schemas.microsoft.com/office/drawing/2014/main" id="{C8C432D2-9E52-0609-17EC-074C8BEC9356}"/>
                  </a:ext>
                </a:extLst>
              </p:cNvPr>
              <p:cNvSpPr/>
              <p:nvPr/>
            </p:nvSpPr>
            <p:spPr>
              <a:xfrm>
                <a:off x="9451645" y="1780903"/>
                <a:ext cx="365587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365587" h="192685" stroke="0">
                    <a:moveTo>
                      <a:pt x="166693" y="0"/>
                    </a:moveTo>
                    <a:lnTo>
                      <a:pt x="0" y="83942"/>
                    </a:lnTo>
                    <a:lnTo>
                      <a:pt x="213101" y="192685"/>
                    </a:lnTo>
                    <a:lnTo>
                      <a:pt x="365587" y="102066"/>
                    </a:lnTo>
                    <a:lnTo>
                      <a:pt x="166693" y="0"/>
                    </a:lnTo>
                    <a:close/>
                  </a:path>
                  <a:path w="365587" h="192685" fill="none">
                    <a:moveTo>
                      <a:pt x="166693" y="0"/>
                    </a:moveTo>
                    <a:lnTo>
                      <a:pt x="0" y="83942"/>
                    </a:lnTo>
                    <a:lnTo>
                      <a:pt x="213101" y="192685"/>
                    </a:lnTo>
                    <a:lnTo>
                      <a:pt x="365587" y="102066"/>
                    </a:lnTo>
                    <a:lnTo>
                      <a:pt x="166693" y="0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062" name="Forme libre : forme 2061">
                <a:extLst>
                  <a:ext uri="{FF2B5EF4-FFF2-40B4-BE49-F238E27FC236}">
                    <a16:creationId xmlns:a16="http://schemas.microsoft.com/office/drawing/2014/main" id="{AA3C85C8-E93F-FE16-310E-FE538DCC522A}"/>
                  </a:ext>
                </a:extLst>
              </p:cNvPr>
              <p:cNvSpPr/>
              <p:nvPr/>
            </p:nvSpPr>
            <p:spPr>
              <a:xfrm>
                <a:off x="9451646" y="1865026"/>
                <a:ext cx="213101" cy="125010"/>
              </a:xfrm>
              <a:custGeom>
                <a:avLst/>
                <a:gdLst/>
                <a:ahLst/>
                <a:cxnLst/>
                <a:rect l="l" t="t" r="r" b="b"/>
                <a:pathLst>
                  <a:path w="213101" h="125010" stroke="0">
                    <a:moveTo>
                      <a:pt x="0" y="0"/>
                    </a:moveTo>
                    <a:lnTo>
                      <a:pt x="0" y="17859"/>
                    </a:lnTo>
                    <a:lnTo>
                      <a:pt x="213101" y="125010"/>
                    </a:lnTo>
                    <a:lnTo>
                      <a:pt x="213101" y="107152"/>
                    </a:lnTo>
                    <a:lnTo>
                      <a:pt x="0" y="0"/>
                    </a:lnTo>
                    <a:close/>
                  </a:path>
                  <a:path w="213101" h="125010" fill="none">
                    <a:moveTo>
                      <a:pt x="0" y="0"/>
                    </a:moveTo>
                    <a:lnTo>
                      <a:pt x="0" y="17859"/>
                    </a:lnTo>
                    <a:lnTo>
                      <a:pt x="213101" y="125010"/>
                    </a:lnTo>
                    <a:lnTo>
                      <a:pt x="213101" y="107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063" name="Forme libre : forme 2062">
                <a:extLst>
                  <a:ext uri="{FF2B5EF4-FFF2-40B4-BE49-F238E27FC236}">
                    <a16:creationId xmlns:a16="http://schemas.microsoft.com/office/drawing/2014/main" id="{D399F07D-8E39-B88D-D33F-B1D2DC8C6447}"/>
                  </a:ext>
                </a:extLst>
              </p:cNvPr>
              <p:cNvSpPr/>
              <p:nvPr/>
            </p:nvSpPr>
            <p:spPr>
              <a:xfrm>
                <a:off x="9664747" y="1882884"/>
                <a:ext cx="152485" cy="109032"/>
              </a:xfrm>
              <a:custGeom>
                <a:avLst/>
                <a:gdLst/>
                <a:ahLst/>
                <a:cxnLst/>
                <a:rect l="l" t="t" r="r" b="b"/>
                <a:pathLst>
                  <a:path w="152485" h="109032" stroke="0">
                    <a:moveTo>
                      <a:pt x="0" y="89293"/>
                    </a:moveTo>
                    <a:lnTo>
                      <a:pt x="152485" y="0"/>
                    </a:lnTo>
                    <a:lnTo>
                      <a:pt x="152485" y="18799"/>
                    </a:lnTo>
                    <a:lnTo>
                      <a:pt x="0" y="109032"/>
                    </a:lnTo>
                    <a:lnTo>
                      <a:pt x="0" y="89293"/>
                    </a:lnTo>
                    <a:close/>
                  </a:path>
                  <a:path w="152485" h="109032" fill="none">
                    <a:moveTo>
                      <a:pt x="0" y="89293"/>
                    </a:moveTo>
                    <a:lnTo>
                      <a:pt x="152485" y="0"/>
                    </a:lnTo>
                    <a:lnTo>
                      <a:pt x="152485" y="18799"/>
                    </a:lnTo>
                    <a:lnTo>
                      <a:pt x="0" y="109032"/>
                    </a:lnTo>
                    <a:lnTo>
                      <a:pt x="0" y="89293"/>
                    </a:ln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064" name="Forme libre : forme 2063">
                <a:extLst>
                  <a:ext uri="{FF2B5EF4-FFF2-40B4-BE49-F238E27FC236}">
                    <a16:creationId xmlns:a16="http://schemas.microsoft.com/office/drawing/2014/main" id="{399776A6-21B3-C348-583A-70DB63823897}"/>
                  </a:ext>
                </a:extLst>
              </p:cNvPr>
              <p:cNvSpPr/>
              <p:nvPr/>
            </p:nvSpPr>
            <p:spPr>
              <a:xfrm>
                <a:off x="9627573" y="1621338"/>
                <a:ext cx="203156" cy="241808"/>
              </a:xfrm>
              <a:custGeom>
                <a:avLst/>
                <a:gdLst/>
                <a:ahLst/>
                <a:cxnLst/>
                <a:rect l="l" t="t" r="r" b="b"/>
                <a:pathLst>
                  <a:path w="203156" h="241808" stroke="0">
                    <a:moveTo>
                      <a:pt x="20636" y="0"/>
                    </a:moveTo>
                    <a:lnTo>
                      <a:pt x="203156" y="88600"/>
                    </a:lnTo>
                    <a:lnTo>
                      <a:pt x="180790" y="241808"/>
                    </a:lnTo>
                    <a:lnTo>
                      <a:pt x="0" y="153454"/>
                    </a:lnTo>
                    <a:lnTo>
                      <a:pt x="20636" y="0"/>
                    </a:lnTo>
                    <a:close/>
                  </a:path>
                  <a:path w="203156" h="241808" fill="none">
                    <a:moveTo>
                      <a:pt x="20636" y="0"/>
                    </a:moveTo>
                    <a:lnTo>
                      <a:pt x="203156" y="88600"/>
                    </a:lnTo>
                    <a:lnTo>
                      <a:pt x="180790" y="241808"/>
                    </a:lnTo>
                    <a:lnTo>
                      <a:pt x="0" y="153454"/>
                    </a:lnTo>
                    <a:lnTo>
                      <a:pt x="20636" y="0"/>
                    </a:lnTo>
                    <a:close/>
                  </a:path>
                </a:pathLst>
              </a:custGeom>
              <a:solidFill>
                <a:srgbClr val="3498DB"/>
              </a:solidFill>
              <a:ln w="7600" cap="flat">
                <a:solidFill>
                  <a:srgbClr val="3498DB"/>
                </a:solidFill>
                <a:miter/>
              </a:ln>
            </p:spPr>
          </p:sp>
          <p:sp>
            <p:nvSpPr>
              <p:cNvPr id="2065" name="Forme libre : forme 2064">
                <a:extLst>
                  <a:ext uri="{FF2B5EF4-FFF2-40B4-BE49-F238E27FC236}">
                    <a16:creationId xmlns:a16="http://schemas.microsoft.com/office/drawing/2014/main" id="{46476718-F6D8-C152-7515-72D7C46768B7}"/>
                  </a:ext>
                </a:extLst>
              </p:cNvPr>
              <p:cNvSpPr/>
              <p:nvPr/>
            </p:nvSpPr>
            <p:spPr>
              <a:xfrm>
                <a:off x="9531204" y="1794531"/>
                <a:ext cx="267087" cy="138170"/>
              </a:xfrm>
              <a:custGeom>
                <a:avLst/>
                <a:gdLst/>
                <a:ahLst/>
                <a:cxnLst/>
                <a:rect l="l" t="t" r="r" b="b"/>
                <a:pathLst>
                  <a:path w="267087" h="138170" stroke="0">
                    <a:moveTo>
                      <a:pt x="86188" y="0"/>
                    </a:moveTo>
                    <a:lnTo>
                      <a:pt x="0" y="45117"/>
                    </a:lnTo>
                    <a:lnTo>
                      <a:pt x="181846" y="138170"/>
                    </a:lnTo>
                    <a:lnTo>
                      <a:pt x="267087" y="89293"/>
                    </a:lnTo>
                    <a:lnTo>
                      <a:pt x="86188" y="0"/>
                    </a:lnTo>
                    <a:close/>
                  </a:path>
                  <a:path w="267087" h="138170" fill="none">
                    <a:moveTo>
                      <a:pt x="86188" y="0"/>
                    </a:moveTo>
                    <a:lnTo>
                      <a:pt x="0" y="45117"/>
                    </a:lnTo>
                    <a:lnTo>
                      <a:pt x="181846" y="138170"/>
                    </a:lnTo>
                    <a:lnTo>
                      <a:pt x="267087" y="89293"/>
                    </a:lnTo>
                    <a:lnTo>
                      <a:pt x="86188" y="0"/>
                    </a:lnTo>
                    <a:close/>
                  </a:path>
                </a:pathLst>
              </a:custGeom>
              <a:solidFill>
                <a:srgbClr val="B3B5BA"/>
              </a:solidFill>
              <a:ln w="3800" cap="flat">
                <a:solidFill>
                  <a:srgbClr val="B3B5BA"/>
                </a:solidFill>
                <a:miter/>
              </a:ln>
            </p:spPr>
          </p:sp>
          <p:sp>
            <p:nvSpPr>
              <p:cNvPr id="2066" name="Forme libre : forme 2065">
                <a:extLst>
                  <a:ext uri="{FF2B5EF4-FFF2-40B4-BE49-F238E27FC236}">
                    <a16:creationId xmlns:a16="http://schemas.microsoft.com/office/drawing/2014/main" id="{EB2EA502-764D-2955-8F57-F9EE80309EE4}"/>
                  </a:ext>
                </a:extLst>
              </p:cNvPr>
              <p:cNvSpPr/>
              <p:nvPr/>
            </p:nvSpPr>
            <p:spPr>
              <a:xfrm>
                <a:off x="9539743" y="1800092"/>
                <a:ext cx="249136" cy="126954"/>
              </a:xfrm>
              <a:custGeom>
                <a:avLst/>
                <a:gdLst/>
                <a:ahLst/>
                <a:cxnLst/>
                <a:rect l="l" t="t" r="r" b="b"/>
                <a:pathLst>
                  <a:path w="249136" h="126954" stroke="0">
                    <a:moveTo>
                      <a:pt x="0" y="39525"/>
                    </a:moveTo>
                    <a:cubicBezTo>
                      <a:pt x="0" y="39525"/>
                      <a:pt x="75754" y="-1831"/>
                      <a:pt x="77649" y="0"/>
                    </a:cubicBezTo>
                    <a:cubicBezTo>
                      <a:pt x="79543" y="1928"/>
                      <a:pt x="249136" y="84642"/>
                      <a:pt x="249136" y="84642"/>
                    </a:cubicBezTo>
                    <a:lnTo>
                      <a:pt x="172360" y="126954"/>
                    </a:lnTo>
                    <a:lnTo>
                      <a:pt x="0" y="39525"/>
                    </a:lnTo>
                    <a:close/>
                  </a:path>
                  <a:path w="249136" h="126954" fill="none">
                    <a:moveTo>
                      <a:pt x="0" y="39525"/>
                    </a:moveTo>
                    <a:cubicBezTo>
                      <a:pt x="0" y="39525"/>
                      <a:pt x="75754" y="-1831"/>
                      <a:pt x="77649" y="0"/>
                    </a:cubicBezTo>
                    <a:cubicBezTo>
                      <a:pt x="79543" y="1928"/>
                      <a:pt x="249136" y="84642"/>
                      <a:pt x="249136" y="84642"/>
                    </a:cubicBezTo>
                    <a:lnTo>
                      <a:pt x="172360" y="126954"/>
                    </a:lnTo>
                    <a:lnTo>
                      <a:pt x="0" y="39525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067" name="Forme libre : forme 2066">
                <a:extLst>
                  <a:ext uri="{FF2B5EF4-FFF2-40B4-BE49-F238E27FC236}">
                    <a16:creationId xmlns:a16="http://schemas.microsoft.com/office/drawing/2014/main" id="{C99CAFE4-48CF-826B-8F7B-F81062840B61}"/>
                  </a:ext>
                </a:extLst>
              </p:cNvPr>
              <p:cNvSpPr/>
              <p:nvPr/>
            </p:nvSpPr>
            <p:spPr>
              <a:xfrm>
                <a:off x="9628047" y="1622524"/>
                <a:ext cx="203156" cy="235922"/>
              </a:xfrm>
              <a:custGeom>
                <a:avLst/>
                <a:gdLst/>
                <a:ahLst/>
                <a:cxnLst/>
                <a:rect l="l" t="t" r="r" b="b"/>
                <a:pathLst>
                  <a:path w="203156" h="235922" stroke="0">
                    <a:moveTo>
                      <a:pt x="20219" y="0"/>
                    </a:moveTo>
                    <a:lnTo>
                      <a:pt x="0" y="148509"/>
                    </a:lnTo>
                    <a:lnTo>
                      <a:pt x="181974" y="235922"/>
                    </a:lnTo>
                    <a:lnTo>
                      <a:pt x="203156" y="87413"/>
                    </a:lnTo>
                    <a:lnTo>
                      <a:pt x="20219" y="0"/>
                    </a:lnTo>
                    <a:close/>
                  </a:path>
                  <a:path w="203156" h="235922" fill="none">
                    <a:moveTo>
                      <a:pt x="20219" y="0"/>
                    </a:moveTo>
                    <a:lnTo>
                      <a:pt x="0" y="148509"/>
                    </a:lnTo>
                    <a:lnTo>
                      <a:pt x="181974" y="235922"/>
                    </a:lnTo>
                    <a:lnTo>
                      <a:pt x="203156" y="87413"/>
                    </a:lnTo>
                    <a:lnTo>
                      <a:pt x="20219" y="0"/>
                    </a:ln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068" name="Forme libre : forme 2067">
                <a:extLst>
                  <a:ext uri="{FF2B5EF4-FFF2-40B4-BE49-F238E27FC236}">
                    <a16:creationId xmlns:a16="http://schemas.microsoft.com/office/drawing/2014/main" id="{52035372-0D70-53EC-C18D-04D539485629}"/>
                  </a:ext>
                </a:extLst>
              </p:cNvPr>
              <p:cNvSpPr/>
              <p:nvPr/>
            </p:nvSpPr>
            <p:spPr>
              <a:xfrm>
                <a:off x="9633492" y="1624462"/>
                <a:ext cx="136444" cy="118372"/>
              </a:xfrm>
              <a:custGeom>
                <a:avLst/>
                <a:gdLst/>
                <a:ahLst/>
                <a:cxnLst/>
                <a:rect l="l" t="t" r="r" b="b"/>
                <a:pathLst>
                  <a:path w="136444" h="118372" stroke="0">
                    <a:moveTo>
                      <a:pt x="0" y="118372"/>
                    </a:moveTo>
                    <a:lnTo>
                      <a:pt x="17048" y="0"/>
                    </a:lnTo>
                    <a:lnTo>
                      <a:pt x="136444" y="57277"/>
                    </a:lnTo>
                    <a:cubicBezTo>
                      <a:pt x="136444" y="57277"/>
                      <a:pt x="75769" y="54457"/>
                      <a:pt x="37885" y="74196"/>
                    </a:cubicBezTo>
                    <a:cubicBezTo>
                      <a:pt x="0" y="93934"/>
                      <a:pt x="0" y="118372"/>
                      <a:pt x="0" y="118372"/>
                    </a:cubicBezTo>
                    <a:close/>
                  </a:path>
                  <a:path w="136444" h="118372" fill="none">
                    <a:moveTo>
                      <a:pt x="0" y="118372"/>
                    </a:moveTo>
                    <a:lnTo>
                      <a:pt x="17048" y="0"/>
                    </a:lnTo>
                    <a:lnTo>
                      <a:pt x="136444" y="57277"/>
                    </a:lnTo>
                    <a:cubicBezTo>
                      <a:pt x="136444" y="57277"/>
                      <a:pt x="75769" y="54457"/>
                      <a:pt x="37885" y="74196"/>
                    </a:cubicBezTo>
                    <a:cubicBezTo>
                      <a:pt x="0" y="93934"/>
                      <a:pt x="0" y="118372"/>
                      <a:pt x="0" y="118372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069" name="Forme libre : forme 2068">
                <a:extLst>
                  <a:ext uri="{FF2B5EF4-FFF2-40B4-BE49-F238E27FC236}">
                    <a16:creationId xmlns:a16="http://schemas.microsoft.com/office/drawing/2014/main" id="{D8747144-E99D-50CB-2E53-89EFE0837A67}"/>
                  </a:ext>
                </a:extLst>
              </p:cNvPr>
              <p:cNvSpPr/>
              <p:nvPr/>
            </p:nvSpPr>
            <p:spPr>
              <a:xfrm>
                <a:off x="9550112" y="1877381"/>
                <a:ext cx="75173" cy="44048"/>
              </a:xfrm>
              <a:custGeom>
                <a:avLst/>
                <a:gdLst/>
                <a:ahLst/>
                <a:cxnLst/>
                <a:rect l="l" t="t" r="r" b="b"/>
                <a:pathLst>
                  <a:path w="75173" h="44048" stroke="0">
                    <a:moveTo>
                      <a:pt x="21093" y="1555"/>
                    </a:moveTo>
                    <a:cubicBezTo>
                      <a:pt x="21093" y="1555"/>
                      <a:pt x="2322" y="12075"/>
                      <a:pt x="2322" y="12075"/>
                    </a:cubicBezTo>
                    <a:cubicBezTo>
                      <a:pt x="0" y="14258"/>
                      <a:pt x="-873" y="17633"/>
                      <a:pt x="1723" y="19617"/>
                    </a:cubicBezTo>
                    <a:cubicBezTo>
                      <a:pt x="1674" y="19682"/>
                      <a:pt x="42147" y="42645"/>
                      <a:pt x="42061" y="42642"/>
                    </a:cubicBezTo>
                    <a:cubicBezTo>
                      <a:pt x="46540" y="44829"/>
                      <a:pt x="50647" y="44230"/>
                      <a:pt x="53842" y="42444"/>
                    </a:cubicBezTo>
                    <a:cubicBezTo>
                      <a:pt x="53842" y="42444"/>
                      <a:pt x="73667" y="31208"/>
                      <a:pt x="73412" y="30931"/>
                    </a:cubicBezTo>
                    <a:cubicBezTo>
                      <a:pt x="76207" y="28351"/>
                      <a:pt x="75808" y="23786"/>
                      <a:pt x="71260" y="21517"/>
                    </a:cubicBezTo>
                    <a:cubicBezTo>
                      <a:pt x="71415" y="21602"/>
                      <a:pt x="32076" y="1753"/>
                      <a:pt x="32168" y="1624"/>
                    </a:cubicBezTo>
                    <a:cubicBezTo>
                      <a:pt x="28282" y="0"/>
                      <a:pt x="25286" y="0"/>
                      <a:pt x="21093" y="1555"/>
                    </a:cubicBezTo>
                    <a:close/>
                  </a:path>
                  <a:path w="75173" h="44048" fill="none">
                    <a:moveTo>
                      <a:pt x="21093" y="1555"/>
                    </a:moveTo>
                    <a:cubicBezTo>
                      <a:pt x="21093" y="1555"/>
                      <a:pt x="2322" y="12075"/>
                      <a:pt x="2322" y="12075"/>
                    </a:cubicBezTo>
                    <a:cubicBezTo>
                      <a:pt x="0" y="14258"/>
                      <a:pt x="-873" y="17633"/>
                      <a:pt x="1723" y="19617"/>
                    </a:cubicBezTo>
                    <a:cubicBezTo>
                      <a:pt x="1674" y="19682"/>
                      <a:pt x="42147" y="42645"/>
                      <a:pt x="42061" y="42642"/>
                    </a:cubicBezTo>
                    <a:cubicBezTo>
                      <a:pt x="46540" y="44829"/>
                      <a:pt x="50647" y="44230"/>
                      <a:pt x="53842" y="42444"/>
                    </a:cubicBezTo>
                    <a:cubicBezTo>
                      <a:pt x="53842" y="42444"/>
                      <a:pt x="73667" y="31208"/>
                      <a:pt x="73412" y="30931"/>
                    </a:cubicBezTo>
                    <a:cubicBezTo>
                      <a:pt x="76207" y="28351"/>
                      <a:pt x="75808" y="23786"/>
                      <a:pt x="71260" y="21517"/>
                    </a:cubicBezTo>
                    <a:cubicBezTo>
                      <a:pt x="71415" y="21602"/>
                      <a:pt x="32076" y="1753"/>
                      <a:pt x="32168" y="1624"/>
                    </a:cubicBezTo>
                    <a:cubicBezTo>
                      <a:pt x="28282" y="0"/>
                      <a:pt x="25286" y="0"/>
                      <a:pt x="21093" y="1555"/>
                    </a:cubicBezTo>
                    <a:close/>
                    <a:moveTo>
                      <a:pt x="12506" y="6517"/>
                    </a:moveTo>
                    <a:lnTo>
                      <a:pt x="64626" y="35894"/>
                    </a:lnTo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FFFFFF"/>
                </a:solidFill>
                <a:miter/>
              </a:ln>
            </p:spPr>
          </p:sp>
          <p:sp>
            <p:nvSpPr>
              <p:cNvPr id="2070" name="Forme libre : forme 2069">
                <a:extLst>
                  <a:ext uri="{FF2B5EF4-FFF2-40B4-BE49-F238E27FC236}">
                    <a16:creationId xmlns:a16="http://schemas.microsoft.com/office/drawing/2014/main" id="{3AA6EDAD-4067-745C-1911-B6AF6CBED5C1}"/>
                  </a:ext>
                </a:extLst>
              </p:cNvPr>
              <p:cNvSpPr/>
              <p:nvPr/>
            </p:nvSpPr>
            <p:spPr>
              <a:xfrm>
                <a:off x="9505632" y="1897335"/>
                <a:ext cx="109510" cy="61683"/>
              </a:xfrm>
              <a:custGeom>
                <a:avLst/>
                <a:gdLst/>
                <a:ahLst/>
                <a:cxnLst/>
                <a:rect l="l" t="t" r="r" b="b"/>
                <a:pathLst>
                  <a:path w="109510" h="61683" stroke="0">
                    <a:moveTo>
                      <a:pt x="0" y="0"/>
                    </a:moveTo>
                    <a:lnTo>
                      <a:pt x="109510" y="54633"/>
                    </a:lnTo>
                    <a:lnTo>
                      <a:pt x="109510" y="61683"/>
                    </a:lnTo>
                    <a:lnTo>
                      <a:pt x="0" y="7637"/>
                    </a:lnTo>
                    <a:lnTo>
                      <a:pt x="0" y="0"/>
                    </a:lnTo>
                    <a:close/>
                  </a:path>
                  <a:path w="109510" h="61683" fill="none">
                    <a:moveTo>
                      <a:pt x="0" y="0"/>
                    </a:moveTo>
                    <a:lnTo>
                      <a:pt x="109510" y="54633"/>
                    </a:lnTo>
                    <a:lnTo>
                      <a:pt x="109510" y="61683"/>
                    </a:lnTo>
                    <a:lnTo>
                      <a:pt x="0" y="7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2071" name="Forme libre : forme 2070">
                <a:extLst>
                  <a:ext uri="{FF2B5EF4-FFF2-40B4-BE49-F238E27FC236}">
                    <a16:creationId xmlns:a16="http://schemas.microsoft.com/office/drawing/2014/main" id="{DD296D89-226E-E06A-1CF9-E7AE1F43D249}"/>
                  </a:ext>
                </a:extLst>
              </p:cNvPr>
              <p:cNvSpPr/>
              <p:nvPr/>
            </p:nvSpPr>
            <p:spPr>
              <a:xfrm>
                <a:off x="9670786" y="1950207"/>
                <a:ext cx="37293" cy="27023"/>
              </a:xfrm>
              <a:custGeom>
                <a:avLst/>
                <a:gdLst/>
                <a:ahLst/>
                <a:cxnLst/>
                <a:rect l="l" t="t" r="r" b="b"/>
                <a:pathLst>
                  <a:path w="37293" h="27023" stroke="0">
                    <a:moveTo>
                      <a:pt x="0" y="22323"/>
                    </a:moveTo>
                    <a:lnTo>
                      <a:pt x="37293" y="0"/>
                    </a:lnTo>
                    <a:lnTo>
                      <a:pt x="33741" y="11162"/>
                    </a:lnTo>
                    <a:lnTo>
                      <a:pt x="7695" y="27023"/>
                    </a:lnTo>
                    <a:lnTo>
                      <a:pt x="0" y="22323"/>
                    </a:lnTo>
                    <a:close/>
                  </a:path>
                  <a:path w="37293" h="27023" fill="none">
                    <a:moveTo>
                      <a:pt x="0" y="22323"/>
                    </a:moveTo>
                    <a:lnTo>
                      <a:pt x="37293" y="0"/>
                    </a:lnTo>
                    <a:lnTo>
                      <a:pt x="33741" y="11162"/>
                    </a:lnTo>
                    <a:lnTo>
                      <a:pt x="7695" y="27023"/>
                    </a:lnTo>
                    <a:lnTo>
                      <a:pt x="0" y="22323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2072" name="Forme libre : forme 2071">
                <a:extLst>
                  <a:ext uri="{FF2B5EF4-FFF2-40B4-BE49-F238E27FC236}">
                    <a16:creationId xmlns:a16="http://schemas.microsoft.com/office/drawing/2014/main" id="{96C1A66C-5A37-7EA5-0909-BCD821A25199}"/>
                  </a:ext>
                </a:extLst>
              </p:cNvPr>
              <p:cNvSpPr/>
              <p:nvPr/>
            </p:nvSpPr>
            <p:spPr>
              <a:xfrm>
                <a:off x="9715773" y="1935520"/>
                <a:ext cx="20718" cy="15274"/>
              </a:xfrm>
              <a:custGeom>
                <a:avLst/>
                <a:gdLst/>
                <a:ahLst/>
                <a:cxnLst/>
                <a:rect l="l" t="t" r="r" b="b"/>
                <a:pathLst>
                  <a:path w="20718" h="15274" stroke="0">
                    <a:moveTo>
                      <a:pt x="0" y="11749"/>
                    </a:moveTo>
                    <a:lnTo>
                      <a:pt x="20718" y="0"/>
                    </a:lnTo>
                    <a:lnTo>
                      <a:pt x="18350" y="8224"/>
                    </a:lnTo>
                    <a:lnTo>
                      <a:pt x="5328" y="15274"/>
                    </a:lnTo>
                    <a:lnTo>
                      <a:pt x="0" y="11749"/>
                    </a:lnTo>
                    <a:close/>
                  </a:path>
                  <a:path w="20718" h="15274" fill="none">
                    <a:moveTo>
                      <a:pt x="0" y="11749"/>
                    </a:moveTo>
                    <a:lnTo>
                      <a:pt x="20718" y="0"/>
                    </a:lnTo>
                    <a:lnTo>
                      <a:pt x="18350" y="8224"/>
                    </a:lnTo>
                    <a:lnTo>
                      <a:pt x="5328" y="15274"/>
                    </a:lnTo>
                    <a:lnTo>
                      <a:pt x="0" y="11749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2073" name="Forme libre : forme 2072">
                <a:extLst>
                  <a:ext uri="{FF2B5EF4-FFF2-40B4-BE49-F238E27FC236}">
                    <a16:creationId xmlns:a16="http://schemas.microsoft.com/office/drawing/2014/main" id="{14792E79-27D1-7681-3B58-3B4A4FBEFBB2}"/>
                  </a:ext>
                </a:extLst>
              </p:cNvPr>
              <p:cNvSpPr/>
              <p:nvPr/>
            </p:nvSpPr>
            <p:spPr>
              <a:xfrm>
                <a:off x="9552988" y="1832127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74" name="Forme libre : forme 2073">
                <a:extLst>
                  <a:ext uri="{FF2B5EF4-FFF2-40B4-BE49-F238E27FC236}">
                    <a16:creationId xmlns:a16="http://schemas.microsoft.com/office/drawing/2014/main" id="{BEA018FE-162D-8916-C2B8-BA02F0F7873D}"/>
                  </a:ext>
                </a:extLst>
              </p:cNvPr>
              <p:cNvSpPr/>
              <p:nvPr/>
            </p:nvSpPr>
            <p:spPr>
              <a:xfrm>
                <a:off x="9569088" y="1823668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75" name="Forme libre : forme 2074">
                <a:extLst>
                  <a:ext uri="{FF2B5EF4-FFF2-40B4-BE49-F238E27FC236}">
                    <a16:creationId xmlns:a16="http://schemas.microsoft.com/office/drawing/2014/main" id="{1B9A96DD-ACA2-BD6F-4D8D-658073538E35}"/>
                  </a:ext>
                </a:extLst>
              </p:cNvPr>
              <p:cNvSpPr/>
              <p:nvPr/>
            </p:nvSpPr>
            <p:spPr>
              <a:xfrm>
                <a:off x="9586137" y="1815210"/>
                <a:ext cx="167876" cy="87413"/>
              </a:xfrm>
              <a:custGeom>
                <a:avLst/>
                <a:gdLst/>
                <a:ahLst/>
                <a:cxnLst/>
                <a:rect l="l" t="t" r="r" b="b"/>
                <a:pathLst>
                  <a:path w="167876" h="87413" fill="none">
                    <a:moveTo>
                      <a:pt x="0" y="0"/>
                    </a:moveTo>
                    <a:lnTo>
                      <a:pt x="167876" y="8741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76" name="Forme libre : forme 2075">
                <a:extLst>
                  <a:ext uri="{FF2B5EF4-FFF2-40B4-BE49-F238E27FC236}">
                    <a16:creationId xmlns:a16="http://schemas.microsoft.com/office/drawing/2014/main" id="{19A8331A-455B-D32B-296F-FFA9446DAB94}"/>
                  </a:ext>
                </a:extLst>
              </p:cNvPr>
              <p:cNvSpPr/>
              <p:nvPr/>
            </p:nvSpPr>
            <p:spPr>
              <a:xfrm>
                <a:off x="9603718" y="1806280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77" name="Forme libre : forme 2076">
                <a:extLst>
                  <a:ext uri="{FF2B5EF4-FFF2-40B4-BE49-F238E27FC236}">
                    <a16:creationId xmlns:a16="http://schemas.microsoft.com/office/drawing/2014/main" id="{44E928F1-0F37-1BA2-D416-ED07E17F4AF6}"/>
                  </a:ext>
                </a:extLst>
              </p:cNvPr>
              <p:cNvSpPr/>
              <p:nvPr/>
            </p:nvSpPr>
            <p:spPr>
              <a:xfrm>
                <a:off x="9688662" y="1871370"/>
                <a:ext cx="74349" cy="42297"/>
              </a:xfrm>
              <a:custGeom>
                <a:avLst/>
                <a:gdLst/>
                <a:ahLst/>
                <a:cxnLst/>
                <a:rect l="l" t="t" r="r" b="b"/>
                <a:pathLst>
                  <a:path w="74349" h="42297" fill="none">
                    <a:moveTo>
                      <a:pt x="0" y="42297"/>
                    </a:moveTo>
                    <a:lnTo>
                      <a:pt x="74349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78" name="Forme libre : forme 2077">
                <a:extLst>
                  <a:ext uri="{FF2B5EF4-FFF2-40B4-BE49-F238E27FC236}">
                    <a16:creationId xmlns:a16="http://schemas.microsoft.com/office/drawing/2014/main" id="{5BF3A73A-59CD-4D95-FBE3-5A8528CA98BB}"/>
                  </a:ext>
                </a:extLst>
              </p:cNvPr>
              <p:cNvSpPr/>
              <p:nvPr/>
            </p:nvSpPr>
            <p:spPr>
              <a:xfrm>
                <a:off x="9558196" y="1809571"/>
                <a:ext cx="76717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76717" h="39947" fill="none">
                    <a:moveTo>
                      <a:pt x="0" y="39947"/>
                    </a:moveTo>
                    <a:lnTo>
                      <a:pt x="7671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79" name="Forme libre : forme 2078">
                <a:extLst>
                  <a:ext uri="{FF2B5EF4-FFF2-40B4-BE49-F238E27FC236}">
                    <a16:creationId xmlns:a16="http://schemas.microsoft.com/office/drawing/2014/main" id="{0ACF8FB8-3223-D01F-CB0E-900CA2C3A274}"/>
                  </a:ext>
                </a:extLst>
              </p:cNvPr>
              <p:cNvSpPr/>
              <p:nvPr/>
            </p:nvSpPr>
            <p:spPr>
              <a:xfrm>
                <a:off x="9588978" y="1817558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80" name="Forme libre : forme 2079">
                <a:extLst>
                  <a:ext uri="{FF2B5EF4-FFF2-40B4-BE49-F238E27FC236}">
                    <a16:creationId xmlns:a16="http://schemas.microsoft.com/office/drawing/2014/main" id="{A666892A-7C9E-20A3-2A76-F4C93676A1C2}"/>
                  </a:ext>
                </a:extLst>
              </p:cNvPr>
              <p:cNvSpPr/>
              <p:nvPr/>
            </p:nvSpPr>
            <p:spPr>
              <a:xfrm>
                <a:off x="9603422" y="1825548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81" name="Forme libre : forme 2080">
                <a:extLst>
                  <a:ext uri="{FF2B5EF4-FFF2-40B4-BE49-F238E27FC236}">
                    <a16:creationId xmlns:a16="http://schemas.microsoft.com/office/drawing/2014/main" id="{A1D8F651-1AE5-8D8E-B2AD-64A3BF8A8511}"/>
                  </a:ext>
                </a:extLst>
              </p:cNvPr>
              <p:cNvSpPr/>
              <p:nvPr/>
            </p:nvSpPr>
            <p:spPr>
              <a:xfrm>
                <a:off x="9623074" y="1834478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82" name="Forme libre : forme 2081">
                <a:extLst>
                  <a:ext uri="{FF2B5EF4-FFF2-40B4-BE49-F238E27FC236}">
                    <a16:creationId xmlns:a16="http://schemas.microsoft.com/office/drawing/2014/main" id="{3F92851D-938B-3ADD-0D1F-CF26040591A8}"/>
                  </a:ext>
                </a:extLst>
              </p:cNvPr>
              <p:cNvSpPr/>
              <p:nvPr/>
            </p:nvSpPr>
            <p:spPr>
              <a:xfrm>
                <a:off x="9638228" y="1842937"/>
                <a:ext cx="65760" cy="32898"/>
              </a:xfrm>
              <a:custGeom>
                <a:avLst/>
                <a:gdLst/>
                <a:ahLst/>
                <a:cxnLst/>
                <a:rect l="l" t="t" r="r" b="b"/>
                <a:pathLst>
                  <a:path w="65760" h="32898" fill="none">
                    <a:moveTo>
                      <a:pt x="0" y="32898"/>
                    </a:moveTo>
                    <a:lnTo>
                      <a:pt x="65760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83" name="Forme libre : forme 2082">
                <a:extLst>
                  <a:ext uri="{FF2B5EF4-FFF2-40B4-BE49-F238E27FC236}">
                    <a16:creationId xmlns:a16="http://schemas.microsoft.com/office/drawing/2014/main" id="{F497B0A2-1411-9743-0E87-83DE1E0C6441}"/>
                  </a:ext>
                </a:extLst>
              </p:cNvPr>
              <p:cNvSpPr/>
              <p:nvPr/>
            </p:nvSpPr>
            <p:spPr>
              <a:xfrm>
                <a:off x="9654803" y="1851866"/>
                <a:ext cx="66357" cy="33837"/>
              </a:xfrm>
              <a:custGeom>
                <a:avLst/>
                <a:gdLst/>
                <a:ahLst/>
                <a:cxnLst/>
                <a:rect l="l" t="t" r="r" b="b"/>
                <a:pathLst>
                  <a:path w="66357" h="33837" fill="none">
                    <a:moveTo>
                      <a:pt x="0" y="33837"/>
                    </a:moveTo>
                    <a:lnTo>
                      <a:pt x="663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84" name="Forme libre : forme 2083">
                <a:extLst>
                  <a:ext uri="{FF2B5EF4-FFF2-40B4-BE49-F238E27FC236}">
                    <a16:creationId xmlns:a16="http://schemas.microsoft.com/office/drawing/2014/main" id="{F67DC827-C1DE-8506-4830-D04A787A3AC5}"/>
                  </a:ext>
                </a:extLst>
              </p:cNvPr>
              <p:cNvSpPr/>
              <p:nvPr/>
            </p:nvSpPr>
            <p:spPr>
              <a:xfrm>
                <a:off x="9674257" y="1860325"/>
                <a:ext cx="66357" cy="33837"/>
              </a:xfrm>
              <a:custGeom>
                <a:avLst/>
                <a:gdLst/>
                <a:ahLst/>
                <a:cxnLst/>
                <a:rect l="l" t="t" r="r" b="b"/>
                <a:pathLst>
                  <a:path w="66357" h="33837" fill="none">
                    <a:moveTo>
                      <a:pt x="0" y="33837"/>
                    </a:moveTo>
                    <a:lnTo>
                      <a:pt x="663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2085" name="Forme libre : forme 2084">
                <a:extLst>
                  <a:ext uri="{FF2B5EF4-FFF2-40B4-BE49-F238E27FC236}">
                    <a16:creationId xmlns:a16="http://schemas.microsoft.com/office/drawing/2014/main" id="{4C4BB4F2-68F1-73CC-59C7-9B6819EBD049}"/>
                  </a:ext>
                </a:extLst>
              </p:cNvPr>
              <p:cNvSpPr/>
              <p:nvPr/>
            </p:nvSpPr>
            <p:spPr>
              <a:xfrm>
                <a:off x="9453540" y="1782342"/>
                <a:ext cx="341923" cy="90248"/>
              </a:xfrm>
              <a:custGeom>
                <a:avLst/>
                <a:gdLst/>
                <a:ahLst/>
                <a:cxnLst/>
                <a:rect l="l" t="t" r="r" b="b"/>
                <a:pathLst>
                  <a:path w="341923" h="90248" stroke="0">
                    <a:moveTo>
                      <a:pt x="0" y="82684"/>
                    </a:moveTo>
                    <a:cubicBezTo>
                      <a:pt x="0" y="82684"/>
                      <a:pt x="161957" y="0"/>
                      <a:pt x="164798" y="0"/>
                    </a:cubicBezTo>
                    <a:cubicBezTo>
                      <a:pt x="170962" y="0"/>
                      <a:pt x="341923" y="90248"/>
                      <a:pt x="341923" y="90248"/>
                    </a:cubicBezTo>
                    <a:cubicBezTo>
                      <a:pt x="341923" y="90248"/>
                      <a:pt x="277505" y="57306"/>
                      <a:pt x="164798" y="56366"/>
                    </a:cubicBezTo>
                    <a:cubicBezTo>
                      <a:pt x="78003" y="55642"/>
                      <a:pt x="0" y="82684"/>
                      <a:pt x="0" y="82684"/>
                    </a:cubicBezTo>
                    <a:close/>
                  </a:path>
                  <a:path w="341923" h="90248" fill="none">
                    <a:moveTo>
                      <a:pt x="0" y="82684"/>
                    </a:moveTo>
                    <a:cubicBezTo>
                      <a:pt x="0" y="82684"/>
                      <a:pt x="161957" y="0"/>
                      <a:pt x="164798" y="0"/>
                    </a:cubicBezTo>
                    <a:cubicBezTo>
                      <a:pt x="170962" y="0"/>
                      <a:pt x="341923" y="90248"/>
                      <a:pt x="341923" y="90248"/>
                    </a:cubicBezTo>
                    <a:cubicBezTo>
                      <a:pt x="341923" y="90248"/>
                      <a:pt x="277505" y="57306"/>
                      <a:pt x="164798" y="56366"/>
                    </a:cubicBezTo>
                    <a:cubicBezTo>
                      <a:pt x="78003" y="55642"/>
                      <a:pt x="0" y="82684"/>
                      <a:pt x="0" y="82684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086" name="Forme libre : forme 2085">
                <a:extLst>
                  <a:ext uri="{FF2B5EF4-FFF2-40B4-BE49-F238E27FC236}">
                    <a16:creationId xmlns:a16="http://schemas.microsoft.com/office/drawing/2014/main" id="{AFD93D95-7708-9279-A1F4-70A16E8AFA20}"/>
                  </a:ext>
                </a:extLst>
              </p:cNvPr>
              <p:cNvSpPr/>
              <p:nvPr/>
            </p:nvSpPr>
            <p:spPr>
              <a:xfrm>
                <a:off x="9817233" y="1701929"/>
                <a:ext cx="32261" cy="182257"/>
              </a:xfrm>
              <a:custGeom>
                <a:avLst/>
                <a:gdLst/>
                <a:ahLst/>
                <a:cxnLst/>
                <a:rect l="l" t="t" r="r" b="b"/>
                <a:pathLst>
                  <a:path w="32261" h="182257" stroke="0">
                    <a:moveTo>
                      <a:pt x="24993" y="3577"/>
                    </a:moveTo>
                    <a:lnTo>
                      <a:pt x="32261" y="0"/>
                    </a:lnTo>
                    <a:lnTo>
                      <a:pt x="7266" y="176215"/>
                    </a:lnTo>
                    <a:lnTo>
                      <a:pt x="0" y="182257"/>
                    </a:lnTo>
                    <a:lnTo>
                      <a:pt x="24993" y="3577"/>
                    </a:lnTo>
                    <a:close/>
                  </a:path>
                  <a:path w="32261" h="182257" fill="none">
                    <a:moveTo>
                      <a:pt x="24993" y="3577"/>
                    </a:moveTo>
                    <a:lnTo>
                      <a:pt x="32261" y="0"/>
                    </a:lnTo>
                    <a:lnTo>
                      <a:pt x="7266" y="176215"/>
                    </a:lnTo>
                    <a:lnTo>
                      <a:pt x="0" y="182257"/>
                    </a:lnTo>
                    <a:lnTo>
                      <a:pt x="24993" y="3577"/>
                    </a:ln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087" name="Text 1424">
                <a:extLst>
                  <a:ext uri="{FF2B5EF4-FFF2-40B4-BE49-F238E27FC236}">
                    <a16:creationId xmlns:a16="http://schemas.microsoft.com/office/drawing/2014/main" id="{AABCDF80-39BB-92B4-A35A-6AEECFAE0B81}"/>
                  </a:ext>
                </a:extLst>
              </p:cNvPr>
              <p:cNvSpPr txBox="1"/>
              <p:nvPr/>
            </p:nvSpPr>
            <p:spPr>
              <a:xfrm>
                <a:off x="9276846" y="1963745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grpSp>
          <p:nvGrpSpPr>
            <p:cNvPr id="1703" name="Groupe 1702">
              <a:extLst>
                <a:ext uri="{FF2B5EF4-FFF2-40B4-BE49-F238E27FC236}">
                  <a16:creationId xmlns:a16="http://schemas.microsoft.com/office/drawing/2014/main" id="{F77B9CEA-2D5F-5BE7-E45F-92B7BA958EDC}"/>
                </a:ext>
              </a:extLst>
            </p:cNvPr>
            <p:cNvGrpSpPr/>
            <p:nvPr/>
          </p:nvGrpSpPr>
          <p:grpSpPr>
            <a:xfrm>
              <a:off x="8200481" y="5273599"/>
              <a:ext cx="398659" cy="478391"/>
              <a:chOff x="8200481" y="5273599"/>
              <a:chExt cx="398659" cy="478391"/>
            </a:xfrm>
          </p:grpSpPr>
          <p:grpSp>
            <p:nvGrpSpPr>
              <p:cNvPr id="2016" name="Groupe 2015">
                <a:extLst>
                  <a:ext uri="{FF2B5EF4-FFF2-40B4-BE49-F238E27FC236}">
                    <a16:creationId xmlns:a16="http://schemas.microsoft.com/office/drawing/2014/main" id="{FA3C7AA6-848F-AAE2-3B3D-0D79C53B8225}"/>
                  </a:ext>
                </a:extLst>
              </p:cNvPr>
              <p:cNvGrpSpPr/>
              <p:nvPr/>
            </p:nvGrpSpPr>
            <p:grpSpPr>
              <a:xfrm>
                <a:off x="8369551" y="5495308"/>
                <a:ext cx="229588" cy="162298"/>
                <a:chOff x="8369551" y="5495308"/>
                <a:chExt cx="229588" cy="162298"/>
              </a:xfrm>
            </p:grpSpPr>
            <p:sp>
              <p:nvSpPr>
                <p:cNvPr id="2056" name="Forme libre : forme 2055">
                  <a:extLst>
                    <a:ext uri="{FF2B5EF4-FFF2-40B4-BE49-F238E27FC236}">
                      <a16:creationId xmlns:a16="http://schemas.microsoft.com/office/drawing/2014/main" id="{7BAA56EC-A8F8-4756-0921-67EA215C5BB6}"/>
                    </a:ext>
                  </a:extLst>
                </p:cNvPr>
                <p:cNvSpPr/>
                <p:nvPr/>
              </p:nvSpPr>
              <p:spPr>
                <a:xfrm>
                  <a:off x="8369551" y="5505807"/>
                  <a:ext cx="229588" cy="151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1799" stroke="0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  <a:path w="229588" h="151799" fill="none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2057" name="Forme libre : forme 2056">
                  <a:extLst>
                    <a:ext uri="{FF2B5EF4-FFF2-40B4-BE49-F238E27FC236}">
                      <a16:creationId xmlns:a16="http://schemas.microsoft.com/office/drawing/2014/main" id="{A649740B-542F-1EA1-BB1F-37A04B07B958}"/>
                    </a:ext>
                  </a:extLst>
                </p:cNvPr>
                <p:cNvSpPr/>
                <p:nvPr/>
              </p:nvSpPr>
              <p:spPr>
                <a:xfrm>
                  <a:off x="8369551" y="5495308"/>
                  <a:ext cx="229588" cy="158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8743" stroke="0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  <a:path w="229588" h="158743" fill="none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058" name="Forme libre : forme 2057">
                  <a:extLst>
                    <a:ext uri="{FF2B5EF4-FFF2-40B4-BE49-F238E27FC236}">
                      <a16:creationId xmlns:a16="http://schemas.microsoft.com/office/drawing/2014/main" id="{D94773AF-4956-1791-CEA4-AD0EBF547B1C}"/>
                    </a:ext>
                  </a:extLst>
                </p:cNvPr>
                <p:cNvSpPr/>
                <p:nvPr/>
              </p:nvSpPr>
              <p:spPr>
                <a:xfrm>
                  <a:off x="8468467" y="5537998"/>
                  <a:ext cx="106446" cy="11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46" h="111138" stroke="0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  <a:path w="106446" h="111138" fill="none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2017" name="Groupe 2016">
                <a:extLst>
                  <a:ext uri="{FF2B5EF4-FFF2-40B4-BE49-F238E27FC236}">
                    <a16:creationId xmlns:a16="http://schemas.microsoft.com/office/drawing/2014/main" id="{0D8ADCA2-3DDC-4486-39EB-11E4C1B0FFE1}"/>
                  </a:ext>
                </a:extLst>
              </p:cNvPr>
              <p:cNvGrpSpPr/>
              <p:nvPr/>
            </p:nvGrpSpPr>
            <p:grpSpPr>
              <a:xfrm>
                <a:off x="8443447" y="5546506"/>
                <a:ext cx="45181" cy="59903"/>
                <a:chOff x="8443447" y="5546506"/>
                <a:chExt cx="45181" cy="59903"/>
              </a:xfrm>
            </p:grpSpPr>
            <p:sp>
              <p:nvSpPr>
                <p:cNvPr id="2053" name="Forme libre : forme 2052">
                  <a:extLst>
                    <a:ext uri="{FF2B5EF4-FFF2-40B4-BE49-F238E27FC236}">
                      <a16:creationId xmlns:a16="http://schemas.microsoft.com/office/drawing/2014/main" id="{5E7FA265-345B-EE94-0763-EB49DDDF2AB2}"/>
                    </a:ext>
                  </a:extLst>
                </p:cNvPr>
                <p:cNvSpPr/>
                <p:nvPr/>
              </p:nvSpPr>
              <p:spPr>
                <a:xfrm>
                  <a:off x="8443447" y="5554155"/>
                  <a:ext cx="30557" cy="52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7" h="52254" stroke="0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30557" h="52254" fill="none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054" name="Forme libre : forme 2053">
                  <a:extLst>
                    <a:ext uri="{FF2B5EF4-FFF2-40B4-BE49-F238E27FC236}">
                      <a16:creationId xmlns:a16="http://schemas.microsoft.com/office/drawing/2014/main" id="{8E90216E-11FD-137B-9AFD-63B5DAA44699}"/>
                    </a:ext>
                  </a:extLst>
                </p:cNvPr>
                <p:cNvSpPr/>
                <p:nvPr/>
              </p:nvSpPr>
              <p:spPr>
                <a:xfrm>
                  <a:off x="8443447" y="5546506"/>
                  <a:ext cx="45181" cy="2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81" h="24416" stroke="0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  <a:path w="45181" h="24416" fill="none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055" name="Forme libre : forme 2054">
                  <a:extLst>
                    <a:ext uri="{FF2B5EF4-FFF2-40B4-BE49-F238E27FC236}">
                      <a16:creationId xmlns:a16="http://schemas.microsoft.com/office/drawing/2014/main" id="{844646A7-947F-4565-0A3A-2EBAF01A3ADA}"/>
                    </a:ext>
                  </a:extLst>
                </p:cNvPr>
                <p:cNvSpPr/>
                <p:nvPr/>
              </p:nvSpPr>
              <p:spPr>
                <a:xfrm flipH="1">
                  <a:off x="8474005" y="5563227"/>
                  <a:ext cx="14624" cy="43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" h="43182" stroke="0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14624" h="43182" fill="none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2018" name="Forme libre : forme 2017">
                <a:extLst>
                  <a:ext uri="{FF2B5EF4-FFF2-40B4-BE49-F238E27FC236}">
                    <a16:creationId xmlns:a16="http://schemas.microsoft.com/office/drawing/2014/main" id="{0E681D31-E222-9F6A-E065-BB5437EFE403}"/>
                  </a:ext>
                </a:extLst>
              </p:cNvPr>
              <p:cNvSpPr/>
              <p:nvPr/>
            </p:nvSpPr>
            <p:spPr>
              <a:xfrm>
                <a:off x="8327125" y="5273599"/>
                <a:ext cx="266215" cy="149708"/>
              </a:xfrm>
              <a:custGeom>
                <a:avLst/>
                <a:gdLst/>
                <a:ahLst/>
                <a:cxnLst/>
                <a:rect l="l" t="t" r="r" b="b"/>
                <a:pathLst>
                  <a:path w="266215" h="149708" stroke="0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  <a:path w="266215" h="149708" fill="none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2019" name="Forme libre : forme 2018">
                <a:extLst>
                  <a:ext uri="{FF2B5EF4-FFF2-40B4-BE49-F238E27FC236}">
                    <a16:creationId xmlns:a16="http://schemas.microsoft.com/office/drawing/2014/main" id="{67CFEA92-A8D0-0175-5A55-BF00176ECA64}"/>
                  </a:ext>
                </a:extLst>
              </p:cNvPr>
              <p:cNvSpPr/>
              <p:nvPr/>
            </p:nvSpPr>
            <p:spPr>
              <a:xfrm>
                <a:off x="8546103" y="5386428"/>
                <a:ext cx="47237" cy="248396"/>
              </a:xfrm>
              <a:custGeom>
                <a:avLst/>
                <a:gdLst/>
                <a:ahLst/>
                <a:cxnLst/>
                <a:rect l="l" t="t" r="r" b="b"/>
                <a:pathLst>
                  <a:path w="47237" h="248396" stroke="0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  <a:path w="47237" h="248396" fill="none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2020" name="Forme libre : forme 2019">
                <a:extLst>
                  <a:ext uri="{FF2B5EF4-FFF2-40B4-BE49-F238E27FC236}">
                    <a16:creationId xmlns:a16="http://schemas.microsoft.com/office/drawing/2014/main" id="{A99C1629-803D-1D55-E1C4-5241416DB8D6}"/>
                  </a:ext>
                </a:extLst>
              </p:cNvPr>
              <p:cNvSpPr/>
              <p:nvPr/>
            </p:nvSpPr>
            <p:spPr>
              <a:xfrm>
                <a:off x="8326190" y="5282708"/>
                <a:ext cx="248226" cy="352509"/>
              </a:xfrm>
              <a:custGeom>
                <a:avLst/>
                <a:gdLst/>
                <a:ahLst/>
                <a:cxnLst/>
                <a:rect l="l" t="t" r="r" b="b"/>
                <a:pathLst>
                  <a:path w="248226" h="352509" stroke="0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  <a:path w="248226" h="352509" fill="none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2021" name="Forme libre : forme 2020">
                <a:extLst>
                  <a:ext uri="{FF2B5EF4-FFF2-40B4-BE49-F238E27FC236}">
                    <a16:creationId xmlns:a16="http://schemas.microsoft.com/office/drawing/2014/main" id="{41E405C3-A137-D3BE-86E7-0819B147B16A}"/>
                  </a:ext>
                </a:extLst>
              </p:cNvPr>
              <p:cNvSpPr/>
              <p:nvPr/>
            </p:nvSpPr>
            <p:spPr>
              <a:xfrm>
                <a:off x="8338073" y="5303807"/>
                <a:ext cx="224046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24046" h="312025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  <a:path w="224046" h="312025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2022" name="Forme libre : forme 2021">
                <a:extLst>
                  <a:ext uri="{FF2B5EF4-FFF2-40B4-BE49-F238E27FC236}">
                    <a16:creationId xmlns:a16="http://schemas.microsoft.com/office/drawing/2014/main" id="{AB249165-2F6F-A959-4608-4244C8F1BBF7}"/>
                  </a:ext>
                </a:extLst>
              </p:cNvPr>
              <p:cNvSpPr/>
              <p:nvPr/>
            </p:nvSpPr>
            <p:spPr>
              <a:xfrm>
                <a:off x="8342242" y="5309024"/>
                <a:ext cx="218105" cy="302266"/>
              </a:xfrm>
              <a:custGeom>
                <a:avLst/>
                <a:gdLst/>
                <a:ahLst/>
                <a:cxnLst/>
                <a:rect l="l" t="t" r="r" b="b"/>
                <a:pathLst>
                  <a:path w="218105" h="302266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  <a:path w="218105" h="302266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2023" name="Forme libre : forme 2022">
                <a:extLst>
                  <a:ext uri="{FF2B5EF4-FFF2-40B4-BE49-F238E27FC236}">
                    <a16:creationId xmlns:a16="http://schemas.microsoft.com/office/drawing/2014/main" id="{C6C424DA-A7AF-7D81-6DAA-0AB623204520}"/>
                  </a:ext>
                </a:extLst>
              </p:cNvPr>
              <p:cNvSpPr/>
              <p:nvPr/>
            </p:nvSpPr>
            <p:spPr>
              <a:xfrm>
                <a:off x="8338503" y="5305508"/>
                <a:ext cx="135907" cy="128707"/>
              </a:xfrm>
              <a:custGeom>
                <a:avLst/>
                <a:gdLst/>
                <a:ahLst/>
                <a:cxnLst/>
                <a:rect l="l" t="t" r="r" b="b"/>
                <a:pathLst>
                  <a:path w="135907" h="128707" stroke="0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  <a:path w="135907" h="128707" fill="none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2024" name="Groupe 2023">
                <a:extLst>
                  <a:ext uri="{FF2B5EF4-FFF2-40B4-BE49-F238E27FC236}">
                    <a16:creationId xmlns:a16="http://schemas.microsoft.com/office/drawing/2014/main" id="{8F1B0098-3187-79B0-B2E0-C5C9D177E714}"/>
                  </a:ext>
                </a:extLst>
              </p:cNvPr>
              <p:cNvGrpSpPr/>
              <p:nvPr/>
            </p:nvGrpSpPr>
            <p:grpSpPr>
              <a:xfrm>
                <a:off x="8200481" y="5584266"/>
                <a:ext cx="299623" cy="167723"/>
                <a:chOff x="8200481" y="5584266"/>
                <a:chExt cx="299623" cy="167723"/>
              </a:xfrm>
            </p:grpSpPr>
            <p:sp>
              <p:nvSpPr>
                <p:cNvPr id="2026" name="Forme libre : forme 2025">
                  <a:extLst>
                    <a:ext uri="{FF2B5EF4-FFF2-40B4-BE49-F238E27FC236}">
                      <a16:creationId xmlns:a16="http://schemas.microsoft.com/office/drawing/2014/main" id="{32F60852-2D25-90D0-97CC-C7F56B5E39E2}"/>
                    </a:ext>
                  </a:extLst>
                </p:cNvPr>
                <p:cNvSpPr/>
                <p:nvPr/>
              </p:nvSpPr>
              <p:spPr>
                <a:xfrm>
                  <a:off x="8200481" y="5584266"/>
                  <a:ext cx="299623" cy="15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23" h="158305" stroke="0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  <a:path w="299623" h="158305" fill="none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2027" name="Forme libre : forme 2026">
                  <a:extLst>
                    <a:ext uri="{FF2B5EF4-FFF2-40B4-BE49-F238E27FC236}">
                      <a16:creationId xmlns:a16="http://schemas.microsoft.com/office/drawing/2014/main" id="{A6EB1708-D0FC-D544-9880-36C4F84F4B8B}"/>
                    </a:ext>
                  </a:extLst>
                </p:cNvPr>
                <p:cNvSpPr/>
                <p:nvPr/>
              </p:nvSpPr>
              <p:spPr>
                <a:xfrm>
                  <a:off x="8200481" y="5627971"/>
                  <a:ext cx="215253" cy="124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53" h="124018" stroke="0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  <a:path w="215253" h="124018" fill="none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2028" name="Forme libre : forme 2027">
                  <a:extLst>
                    <a:ext uri="{FF2B5EF4-FFF2-40B4-BE49-F238E27FC236}">
                      <a16:creationId xmlns:a16="http://schemas.microsoft.com/office/drawing/2014/main" id="{57D7809D-44AE-BE0F-30EA-9B26B1006D51}"/>
                    </a:ext>
                  </a:extLst>
                </p:cNvPr>
                <p:cNvSpPr/>
                <p:nvPr/>
              </p:nvSpPr>
              <p:spPr>
                <a:xfrm>
                  <a:off x="8415734" y="5698410"/>
                  <a:ext cx="84370" cy="53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0" h="53579" stroke="0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  <a:path w="84370" h="53579" fill="none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029" name="Forme libre : forme 2028">
                  <a:extLst>
                    <a:ext uri="{FF2B5EF4-FFF2-40B4-BE49-F238E27FC236}">
                      <a16:creationId xmlns:a16="http://schemas.microsoft.com/office/drawing/2014/main" id="{E2ED07B3-0D6C-3005-5177-7C0874B1B2A3}"/>
                    </a:ext>
                  </a:extLst>
                </p:cNvPr>
                <p:cNvSpPr/>
                <p:nvPr/>
              </p:nvSpPr>
              <p:spPr>
                <a:xfrm>
                  <a:off x="8215320" y="5587871"/>
                  <a:ext cx="196848" cy="103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48" h="103591" stroke="0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  <a:path w="196848" h="103591" fill="none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030" name="Forme libre : forme 2029">
                  <a:extLst>
                    <a:ext uri="{FF2B5EF4-FFF2-40B4-BE49-F238E27FC236}">
                      <a16:creationId xmlns:a16="http://schemas.microsoft.com/office/drawing/2014/main" id="{9B632E85-5DC6-5A2A-BDCD-DB2EF9DDDC1C}"/>
                    </a:ext>
                  </a:extLst>
                </p:cNvPr>
                <p:cNvSpPr/>
                <p:nvPr/>
              </p:nvSpPr>
              <p:spPr>
                <a:xfrm>
                  <a:off x="8341040" y="5654319"/>
                  <a:ext cx="71128" cy="44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28" h="44063" stroke="0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  <a:path w="71128" h="44063" fill="none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031" name="Forme libre : forme 2030">
                  <a:extLst>
                    <a:ext uri="{FF2B5EF4-FFF2-40B4-BE49-F238E27FC236}">
                      <a16:creationId xmlns:a16="http://schemas.microsoft.com/office/drawing/2014/main" id="{2B966AAC-FFD2-E428-0A10-C677CE86CA4B}"/>
                    </a:ext>
                  </a:extLst>
                </p:cNvPr>
                <p:cNvSpPr/>
                <p:nvPr/>
              </p:nvSpPr>
              <p:spPr>
                <a:xfrm>
                  <a:off x="8215320" y="5625007"/>
                  <a:ext cx="125267" cy="7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67" h="72721" stroke="0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  <a:path w="125267" h="72721" fill="none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2032" name="Forme libre : forme 2031">
                  <a:extLst>
                    <a:ext uri="{FF2B5EF4-FFF2-40B4-BE49-F238E27FC236}">
                      <a16:creationId xmlns:a16="http://schemas.microsoft.com/office/drawing/2014/main" id="{E60F9295-F70D-5DA5-78A5-C54EFAF7DEF1}"/>
                    </a:ext>
                  </a:extLst>
                </p:cNvPr>
                <p:cNvSpPr/>
                <p:nvPr/>
              </p:nvSpPr>
              <p:spPr>
                <a:xfrm>
                  <a:off x="8351328" y="5660794"/>
                  <a:ext cx="134100" cy="70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00" h="70188" stroke="0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  <a:path w="134100" h="70188" fill="none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033" name="Forme libre : forme 2032">
                  <a:extLst>
                    <a:ext uri="{FF2B5EF4-FFF2-40B4-BE49-F238E27FC236}">
                      <a16:creationId xmlns:a16="http://schemas.microsoft.com/office/drawing/2014/main" id="{0BA9BF2D-0AA3-94DE-27B0-8B3B0FDB4554}"/>
                    </a:ext>
                  </a:extLst>
                </p:cNvPr>
                <p:cNvSpPr/>
                <p:nvPr/>
              </p:nvSpPr>
              <p:spPr>
                <a:xfrm>
                  <a:off x="8412724" y="5693806"/>
                  <a:ext cx="72705" cy="42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05" h="42915" stroke="0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  <a:path w="72705" h="42915" fill="none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034" name="Forme libre : forme 2033">
                  <a:extLst>
                    <a:ext uri="{FF2B5EF4-FFF2-40B4-BE49-F238E27FC236}">
                      <a16:creationId xmlns:a16="http://schemas.microsoft.com/office/drawing/2014/main" id="{B0E9DAC4-5E7B-8677-6045-656D1FAFB620}"/>
                    </a:ext>
                  </a:extLst>
                </p:cNvPr>
                <p:cNvSpPr/>
                <p:nvPr/>
              </p:nvSpPr>
              <p:spPr>
                <a:xfrm>
                  <a:off x="8351328" y="5697326"/>
                  <a:ext cx="61507" cy="39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7" h="39395" stroke="0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  <a:path w="61507" h="39395" fill="none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2035" name="Groupe 2034">
                  <a:extLst>
                    <a:ext uri="{FF2B5EF4-FFF2-40B4-BE49-F238E27FC236}">
                      <a16:creationId xmlns:a16="http://schemas.microsoft.com/office/drawing/2014/main" id="{390A01BC-9E5F-85AC-61E5-56EA1ED74FA9}"/>
                    </a:ext>
                  </a:extLst>
                </p:cNvPr>
                <p:cNvGrpSpPr/>
                <p:nvPr/>
              </p:nvGrpSpPr>
              <p:grpSpPr>
                <a:xfrm>
                  <a:off x="8364624" y="5666880"/>
                  <a:ext cx="104326" cy="55333"/>
                  <a:chOff x="8364624" y="5666880"/>
                  <a:chExt cx="104326" cy="55333"/>
                </a:xfrm>
              </p:grpSpPr>
              <p:sp>
                <p:nvSpPr>
                  <p:cNvPr id="2047" name="Forme libre : forme 2046">
                    <a:extLst>
                      <a:ext uri="{FF2B5EF4-FFF2-40B4-BE49-F238E27FC236}">
                        <a16:creationId xmlns:a16="http://schemas.microsoft.com/office/drawing/2014/main" id="{5E6740E8-35AD-B5BB-860F-8AD27DBDBEB3}"/>
                      </a:ext>
                    </a:extLst>
                  </p:cNvPr>
                  <p:cNvSpPr/>
                  <p:nvPr/>
                </p:nvSpPr>
                <p:spPr>
                  <a:xfrm>
                    <a:off x="8370485" y="5688835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048" name="Forme libre : forme 2047">
                    <a:extLst>
                      <a:ext uri="{FF2B5EF4-FFF2-40B4-BE49-F238E27FC236}">
                        <a16:creationId xmlns:a16="http://schemas.microsoft.com/office/drawing/2014/main" id="{E131515A-5392-10F8-9B90-AAA5FF94595C}"/>
                      </a:ext>
                    </a:extLst>
                  </p:cNvPr>
                  <p:cNvSpPr/>
                  <p:nvPr/>
                </p:nvSpPr>
                <p:spPr>
                  <a:xfrm>
                    <a:off x="8407668" y="5669259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049" name="Forme libre : forme 2048">
                    <a:extLst>
                      <a:ext uri="{FF2B5EF4-FFF2-40B4-BE49-F238E27FC236}">
                        <a16:creationId xmlns:a16="http://schemas.microsoft.com/office/drawing/2014/main" id="{A028AAA3-FE42-BFAC-47DB-FE34D276D274}"/>
                      </a:ext>
                    </a:extLst>
                  </p:cNvPr>
                  <p:cNvSpPr/>
                  <p:nvPr/>
                </p:nvSpPr>
                <p:spPr>
                  <a:xfrm>
                    <a:off x="8396960" y="5684879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050" name="Forme libre : forme 2049">
                    <a:extLst>
                      <a:ext uri="{FF2B5EF4-FFF2-40B4-BE49-F238E27FC236}">
                        <a16:creationId xmlns:a16="http://schemas.microsoft.com/office/drawing/2014/main" id="{B4F5A590-5CC8-5A9A-295E-686D52FED9F0}"/>
                      </a:ext>
                    </a:extLst>
                  </p:cNvPr>
                  <p:cNvSpPr/>
                  <p:nvPr/>
                </p:nvSpPr>
                <p:spPr>
                  <a:xfrm>
                    <a:off x="8389110" y="5678110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051" name="Forme libre : forme 2050">
                    <a:extLst>
                      <a:ext uri="{FF2B5EF4-FFF2-40B4-BE49-F238E27FC236}">
                        <a16:creationId xmlns:a16="http://schemas.microsoft.com/office/drawing/2014/main" id="{69DF1685-46C0-0B06-F17C-A030D7CAED6E}"/>
                      </a:ext>
                    </a:extLst>
                  </p:cNvPr>
                  <p:cNvSpPr/>
                  <p:nvPr/>
                </p:nvSpPr>
                <p:spPr>
                  <a:xfrm>
                    <a:off x="8381288" y="5676257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2052" name="Forme libre : forme 2051">
                    <a:extLst>
                      <a:ext uri="{FF2B5EF4-FFF2-40B4-BE49-F238E27FC236}">
                        <a16:creationId xmlns:a16="http://schemas.microsoft.com/office/drawing/2014/main" id="{3155B7E7-C757-5230-7AEE-A010F0ABAF02}"/>
                      </a:ext>
                    </a:extLst>
                  </p:cNvPr>
                  <p:cNvSpPr/>
                  <p:nvPr/>
                </p:nvSpPr>
                <p:spPr>
                  <a:xfrm>
                    <a:off x="8364624" y="5666880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2036" name="Forme libre : forme 2035">
                  <a:extLst>
                    <a:ext uri="{FF2B5EF4-FFF2-40B4-BE49-F238E27FC236}">
                      <a16:creationId xmlns:a16="http://schemas.microsoft.com/office/drawing/2014/main" id="{9A6F3AE4-5ECD-7677-2B2B-1887EF75186F}"/>
                    </a:ext>
                  </a:extLst>
                </p:cNvPr>
                <p:cNvSpPr/>
                <p:nvPr/>
              </p:nvSpPr>
              <p:spPr>
                <a:xfrm>
                  <a:off x="8328628" y="5647739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37" name="Forme libre : forme 2036">
                  <a:extLst>
                    <a:ext uri="{FF2B5EF4-FFF2-40B4-BE49-F238E27FC236}">
                      <a16:creationId xmlns:a16="http://schemas.microsoft.com/office/drawing/2014/main" id="{CF068988-8275-B6DB-4593-54F4AF4499F0}"/>
                    </a:ext>
                  </a:extLst>
                </p:cNvPr>
                <p:cNvSpPr/>
                <p:nvPr/>
              </p:nvSpPr>
              <p:spPr>
                <a:xfrm>
                  <a:off x="8313253" y="5639117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38" name="Forme libre : forme 2037">
                  <a:extLst>
                    <a:ext uri="{FF2B5EF4-FFF2-40B4-BE49-F238E27FC236}">
                      <a16:creationId xmlns:a16="http://schemas.microsoft.com/office/drawing/2014/main" id="{9B705CFE-03B2-0DA6-4FCC-508216BF9FF4}"/>
                    </a:ext>
                  </a:extLst>
                </p:cNvPr>
                <p:cNvSpPr/>
                <p:nvPr/>
              </p:nvSpPr>
              <p:spPr>
                <a:xfrm>
                  <a:off x="8298411" y="5632368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39" name="Forme libre : forme 2038">
                  <a:extLst>
                    <a:ext uri="{FF2B5EF4-FFF2-40B4-BE49-F238E27FC236}">
                      <a16:creationId xmlns:a16="http://schemas.microsoft.com/office/drawing/2014/main" id="{F443725F-8B54-0DDC-BA3C-EF563F406850}"/>
                    </a:ext>
                  </a:extLst>
                </p:cNvPr>
                <p:cNvSpPr/>
                <p:nvPr/>
              </p:nvSpPr>
              <p:spPr>
                <a:xfrm>
                  <a:off x="8232682" y="5614928"/>
                  <a:ext cx="126494" cy="67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94" h="67239" fill="none">
                      <a:moveTo>
                        <a:pt x="0" y="0"/>
                      </a:moveTo>
                      <a:lnTo>
                        <a:pt x="126494" y="67239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40" name="Forme libre : forme 2039">
                  <a:extLst>
                    <a:ext uri="{FF2B5EF4-FFF2-40B4-BE49-F238E27FC236}">
                      <a16:creationId xmlns:a16="http://schemas.microsoft.com/office/drawing/2014/main" id="{A824BBF7-877D-5470-5091-B02809558554}"/>
                    </a:ext>
                  </a:extLst>
                </p:cNvPr>
                <p:cNvSpPr/>
                <p:nvPr/>
              </p:nvSpPr>
              <p:spPr>
                <a:xfrm>
                  <a:off x="8271082" y="5595998"/>
                  <a:ext cx="125277" cy="6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77" h="66592" fill="none">
                      <a:moveTo>
                        <a:pt x="0" y="0"/>
                      </a:moveTo>
                      <a:lnTo>
                        <a:pt x="125277" y="66592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41" name="Forme libre : forme 2040">
                  <a:extLst>
                    <a:ext uri="{FF2B5EF4-FFF2-40B4-BE49-F238E27FC236}">
                      <a16:creationId xmlns:a16="http://schemas.microsoft.com/office/drawing/2014/main" id="{9BA396BA-B7F0-2202-040A-32444CE7C372}"/>
                    </a:ext>
                  </a:extLst>
                </p:cNvPr>
                <p:cNvSpPr/>
                <p:nvPr/>
              </p:nvSpPr>
              <p:spPr>
                <a:xfrm>
                  <a:off x="8252655" y="5604937"/>
                  <a:ext cx="125113" cy="66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13" h="66505" fill="none">
                      <a:moveTo>
                        <a:pt x="0" y="0"/>
                      </a:moveTo>
                      <a:lnTo>
                        <a:pt x="125113" y="6650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42" name="Forme libre : forme 2041">
                  <a:extLst>
                    <a:ext uri="{FF2B5EF4-FFF2-40B4-BE49-F238E27FC236}">
                      <a16:creationId xmlns:a16="http://schemas.microsoft.com/office/drawing/2014/main" id="{649971CB-9780-7AA0-BB68-B625280ABF60}"/>
                    </a:ext>
                  </a:extLst>
                </p:cNvPr>
                <p:cNvSpPr/>
                <p:nvPr/>
              </p:nvSpPr>
              <p:spPr>
                <a:xfrm>
                  <a:off x="8289051" y="5617294"/>
                  <a:ext cx="53211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1" h="27614" fill="none">
                      <a:moveTo>
                        <a:pt x="0" y="27614"/>
                      </a:moveTo>
                      <a:lnTo>
                        <a:pt x="5321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43" name="Forme libre : forme 2042">
                  <a:extLst>
                    <a:ext uri="{FF2B5EF4-FFF2-40B4-BE49-F238E27FC236}">
                      <a16:creationId xmlns:a16="http://schemas.microsoft.com/office/drawing/2014/main" id="{314F6E5E-9D3E-F2C1-F021-C6A9ACA7CA00}"/>
                    </a:ext>
                  </a:extLst>
                </p:cNvPr>
                <p:cNvSpPr/>
                <p:nvPr/>
              </p:nvSpPr>
              <p:spPr>
                <a:xfrm>
                  <a:off x="8301704" y="5624393"/>
                  <a:ext cx="53271" cy="2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1" h="27645" fill="none">
                      <a:moveTo>
                        <a:pt x="0" y="27645"/>
                      </a:moveTo>
                      <a:lnTo>
                        <a:pt x="5327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44" name="Forme libre : forme 2043">
                  <a:extLst>
                    <a:ext uri="{FF2B5EF4-FFF2-40B4-BE49-F238E27FC236}">
                      <a16:creationId xmlns:a16="http://schemas.microsoft.com/office/drawing/2014/main" id="{FCEEBE7C-EF2F-79BE-71DD-A4FD3CEF6892}"/>
                    </a:ext>
                  </a:extLst>
                </p:cNvPr>
                <p:cNvSpPr/>
                <p:nvPr/>
              </p:nvSpPr>
              <p:spPr>
                <a:xfrm>
                  <a:off x="8256014" y="5609987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45" name="Forme libre : forme 2044">
                  <a:extLst>
                    <a:ext uri="{FF2B5EF4-FFF2-40B4-BE49-F238E27FC236}">
                      <a16:creationId xmlns:a16="http://schemas.microsoft.com/office/drawing/2014/main" id="{03B7D151-E935-FAB6-0D7A-3ECD54727086}"/>
                    </a:ext>
                  </a:extLst>
                </p:cNvPr>
                <p:cNvSpPr/>
                <p:nvPr/>
              </p:nvSpPr>
              <p:spPr>
                <a:xfrm>
                  <a:off x="8242237" y="5602187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2046" name="Forme libre : forme 2045">
                  <a:extLst>
                    <a:ext uri="{FF2B5EF4-FFF2-40B4-BE49-F238E27FC236}">
                      <a16:creationId xmlns:a16="http://schemas.microsoft.com/office/drawing/2014/main" id="{C3C1218A-72B7-6097-EE1C-01A492AC14EE}"/>
                    </a:ext>
                  </a:extLst>
                </p:cNvPr>
                <p:cNvSpPr/>
                <p:nvPr/>
              </p:nvSpPr>
              <p:spPr>
                <a:xfrm>
                  <a:off x="8227395" y="5594475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2025" name="Text 1425">
                <a:extLst>
                  <a:ext uri="{FF2B5EF4-FFF2-40B4-BE49-F238E27FC236}">
                    <a16:creationId xmlns:a16="http://schemas.microsoft.com/office/drawing/2014/main" id="{A94E4596-2D33-18C8-420A-948F9DA5CB59}"/>
                  </a:ext>
                </a:extLst>
              </p:cNvPr>
              <p:cNvSpPr txBox="1"/>
              <p:nvPr/>
            </p:nvSpPr>
            <p:spPr>
              <a:xfrm>
                <a:off x="8019811" y="5767190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sp>
          <p:nvSpPr>
            <p:cNvPr id="1704" name="Forme libre : forme 1703">
              <a:extLst>
                <a:ext uri="{FF2B5EF4-FFF2-40B4-BE49-F238E27FC236}">
                  <a16:creationId xmlns:a16="http://schemas.microsoft.com/office/drawing/2014/main" id="{A5829062-1E3E-7919-E900-EE217723DFFB}"/>
                </a:ext>
              </a:extLst>
            </p:cNvPr>
            <p:cNvSpPr/>
            <p:nvPr/>
          </p:nvSpPr>
          <p:spPr>
            <a:xfrm>
              <a:off x="7328769" y="4499122"/>
              <a:ext cx="1395307" cy="1553569"/>
            </a:xfrm>
            <a:custGeom>
              <a:avLst/>
              <a:gdLst/>
              <a:ahLst/>
              <a:cxnLst/>
              <a:rect l="l" t="t" r="r" b="b"/>
              <a:pathLst>
                <a:path w="1395307" h="1553569" stroke="0">
                  <a:moveTo>
                    <a:pt x="0" y="0"/>
                  </a:moveTo>
                  <a:lnTo>
                    <a:pt x="1395307" y="0"/>
                  </a:lnTo>
                  <a:lnTo>
                    <a:pt x="1395307" y="1553569"/>
                  </a:lnTo>
                  <a:lnTo>
                    <a:pt x="0" y="1553569"/>
                  </a:lnTo>
                  <a:lnTo>
                    <a:pt x="0" y="0"/>
                  </a:lnTo>
                  <a:close/>
                </a:path>
                <a:path w="1395307" h="1553569" fill="none">
                  <a:moveTo>
                    <a:pt x="0" y="0"/>
                  </a:moveTo>
                  <a:lnTo>
                    <a:pt x="1395307" y="0"/>
                  </a:lnTo>
                  <a:lnTo>
                    <a:pt x="1395307" y="1553569"/>
                  </a:lnTo>
                  <a:lnTo>
                    <a:pt x="0" y="155356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200" cap="flat">
              <a:solidFill>
                <a:srgbClr val="4BACC6"/>
              </a:solidFill>
              <a:custDash>
                <a:ds d="200000" sp="500000"/>
              </a:custDash>
              <a:miter/>
            </a:ln>
          </p:spPr>
        </p:sp>
        <p:sp>
          <p:nvSpPr>
            <p:cNvPr id="1705" name="Line connector">
              <a:extLst>
                <a:ext uri="{FF2B5EF4-FFF2-40B4-BE49-F238E27FC236}">
                  <a16:creationId xmlns:a16="http://schemas.microsoft.com/office/drawing/2014/main" id="{550649AB-D691-6A55-D438-62076EAFFC25}"/>
                </a:ext>
              </a:extLst>
            </p:cNvPr>
            <p:cNvSpPr/>
            <p:nvPr/>
          </p:nvSpPr>
          <p:spPr>
            <a:xfrm rot="-5400000">
              <a:off x="8233646" y="5099833"/>
              <a:ext cx="339929" cy="7600"/>
            </a:xfrm>
            <a:custGeom>
              <a:avLst/>
              <a:gdLst/>
              <a:ahLst/>
              <a:cxnLst/>
              <a:rect l="l" t="t" r="r" b="b"/>
              <a:pathLst>
                <a:path w="339929" h="7600" fill="none">
                  <a:moveTo>
                    <a:pt x="0" y="0"/>
                  </a:moveTo>
                  <a:lnTo>
                    <a:pt x="339929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706" name="Line connector">
              <a:extLst>
                <a:ext uri="{FF2B5EF4-FFF2-40B4-BE49-F238E27FC236}">
                  <a16:creationId xmlns:a16="http://schemas.microsoft.com/office/drawing/2014/main" id="{E163F2F8-C264-D75C-C3E7-A9F896B6BFCA}"/>
                </a:ext>
              </a:extLst>
            </p:cNvPr>
            <p:cNvSpPr/>
            <p:nvPr/>
          </p:nvSpPr>
          <p:spPr>
            <a:xfrm rot="19121160">
              <a:off x="7703700" y="4930663"/>
              <a:ext cx="769960" cy="100823"/>
            </a:xfrm>
            <a:custGeom>
              <a:avLst/>
              <a:gdLst/>
              <a:ahLst/>
              <a:cxnLst/>
              <a:rect l="l" t="t" r="r" b="b"/>
              <a:pathLst>
                <a:path w="925597" h="7600" fill="none">
                  <a:moveTo>
                    <a:pt x="0" y="0"/>
                  </a:moveTo>
                  <a:lnTo>
                    <a:pt x="925597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grpSp>
          <p:nvGrpSpPr>
            <p:cNvPr id="1707" name="Groupe 1706">
              <a:extLst>
                <a:ext uri="{FF2B5EF4-FFF2-40B4-BE49-F238E27FC236}">
                  <a16:creationId xmlns:a16="http://schemas.microsoft.com/office/drawing/2014/main" id="{49F8E4D5-4ECA-47DB-B2B5-D6337964FA83}"/>
                </a:ext>
              </a:extLst>
            </p:cNvPr>
            <p:cNvGrpSpPr/>
            <p:nvPr/>
          </p:nvGrpSpPr>
          <p:grpSpPr>
            <a:xfrm>
              <a:off x="6968024" y="2825026"/>
              <a:ext cx="760000" cy="734310"/>
              <a:chOff x="6968024" y="2825026"/>
              <a:chExt cx="760000" cy="734310"/>
            </a:xfrm>
          </p:grpSpPr>
          <p:grpSp>
            <p:nvGrpSpPr>
              <p:cNvPr id="1969" name="Groupe 1968">
                <a:extLst>
                  <a:ext uri="{FF2B5EF4-FFF2-40B4-BE49-F238E27FC236}">
                    <a16:creationId xmlns:a16="http://schemas.microsoft.com/office/drawing/2014/main" id="{82940E31-3949-9274-41FD-EAC07173CC67}"/>
                  </a:ext>
                </a:extLst>
              </p:cNvPr>
              <p:cNvGrpSpPr/>
              <p:nvPr/>
            </p:nvGrpSpPr>
            <p:grpSpPr>
              <a:xfrm>
                <a:off x="7062794" y="3024588"/>
                <a:ext cx="573302" cy="353623"/>
                <a:chOff x="7062794" y="3024588"/>
                <a:chExt cx="573302" cy="353623"/>
              </a:xfrm>
            </p:grpSpPr>
            <p:sp>
              <p:nvSpPr>
                <p:cNvPr id="2007" name="Forme libre : forme 2006">
                  <a:extLst>
                    <a:ext uri="{FF2B5EF4-FFF2-40B4-BE49-F238E27FC236}">
                      <a16:creationId xmlns:a16="http://schemas.microsoft.com/office/drawing/2014/main" id="{C9CF0809-2327-10AE-459B-B1F281AF92CC}"/>
                    </a:ext>
                  </a:extLst>
                </p:cNvPr>
                <p:cNvSpPr/>
                <p:nvPr/>
              </p:nvSpPr>
              <p:spPr>
                <a:xfrm>
                  <a:off x="7062794" y="3200652"/>
                  <a:ext cx="239255" cy="17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255" h="177560" stroke="0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239255" h="177560" fill="none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1D3DA"/>
                </a:solidFill>
                <a:ln w="3800" cap="flat">
                  <a:solidFill>
                    <a:srgbClr val="D1D3DA"/>
                  </a:solidFill>
                  <a:miter/>
                </a:ln>
              </p:spPr>
            </p:sp>
            <p:sp>
              <p:nvSpPr>
                <p:cNvPr id="2008" name="Forme libre : forme 2007">
                  <a:extLst>
                    <a:ext uri="{FF2B5EF4-FFF2-40B4-BE49-F238E27FC236}">
                      <a16:creationId xmlns:a16="http://schemas.microsoft.com/office/drawing/2014/main" id="{2CA52BE3-9508-C9E2-4D59-3176C2B11A78}"/>
                    </a:ext>
                  </a:extLst>
                </p:cNvPr>
                <p:cNvSpPr/>
                <p:nvPr/>
              </p:nvSpPr>
              <p:spPr>
                <a:xfrm flipH="1">
                  <a:off x="7302049" y="3153998"/>
                  <a:ext cx="334047" cy="224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7" h="224213" stroke="0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334047" h="224213" fill="none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009" name="Forme libre : forme 2008">
                  <a:extLst>
                    <a:ext uri="{FF2B5EF4-FFF2-40B4-BE49-F238E27FC236}">
                      <a16:creationId xmlns:a16="http://schemas.microsoft.com/office/drawing/2014/main" id="{1F154A16-6273-7691-587C-A568296319B7}"/>
                    </a:ext>
                  </a:extLst>
                </p:cNvPr>
                <p:cNvSpPr/>
                <p:nvPr/>
              </p:nvSpPr>
              <p:spPr>
                <a:xfrm>
                  <a:off x="7062794" y="3024588"/>
                  <a:ext cx="573302" cy="30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302" h="305898" stroke="0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  <a:path w="573302" h="305898" fill="none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010" name="Forme libre : forme 2009">
                  <a:extLst>
                    <a:ext uri="{FF2B5EF4-FFF2-40B4-BE49-F238E27FC236}">
                      <a16:creationId xmlns:a16="http://schemas.microsoft.com/office/drawing/2014/main" id="{26AB034B-4A88-D756-BCF0-6DFCECA1634A}"/>
                    </a:ext>
                  </a:extLst>
                </p:cNvPr>
                <p:cNvSpPr/>
                <p:nvPr/>
              </p:nvSpPr>
              <p:spPr>
                <a:xfrm>
                  <a:off x="7068749" y="3210914"/>
                  <a:ext cx="53441" cy="52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41" h="52939" stroke="0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  <a:path w="53441" h="52939" fill="none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  <p:sp>
              <p:nvSpPr>
                <p:cNvPr id="2011" name="Forme libre : forme 2010">
                  <a:extLst>
                    <a:ext uri="{FF2B5EF4-FFF2-40B4-BE49-F238E27FC236}">
                      <a16:creationId xmlns:a16="http://schemas.microsoft.com/office/drawing/2014/main" id="{8083BB9E-C563-B39A-CAD5-3E895BA3CACE}"/>
                    </a:ext>
                  </a:extLst>
                </p:cNvPr>
                <p:cNvSpPr/>
                <p:nvPr/>
              </p:nvSpPr>
              <p:spPr>
                <a:xfrm>
                  <a:off x="7078615" y="3224598"/>
                  <a:ext cx="215953" cy="14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53" h="141345" stroke="0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  <a:path w="215953" h="141345" fill="none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00" cap="flat">
                  <a:noFill/>
                  <a:miter/>
                </a:ln>
              </p:spPr>
            </p:sp>
            <p:sp>
              <p:nvSpPr>
                <p:cNvPr id="2012" name="Forme libre : forme 2011">
                  <a:extLst>
                    <a:ext uri="{FF2B5EF4-FFF2-40B4-BE49-F238E27FC236}">
                      <a16:creationId xmlns:a16="http://schemas.microsoft.com/office/drawing/2014/main" id="{F1B69DC0-0651-DE2E-1077-27D0532CE99A}"/>
                    </a:ext>
                  </a:extLst>
                </p:cNvPr>
                <p:cNvSpPr/>
                <p:nvPr/>
              </p:nvSpPr>
              <p:spPr>
                <a:xfrm>
                  <a:off x="7257897" y="3313688"/>
                  <a:ext cx="2150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" h="27400" stroke="0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  <a:path w="21505" h="27400" fill="none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2013" name="Forme libre : forme 2012">
                  <a:extLst>
                    <a:ext uri="{FF2B5EF4-FFF2-40B4-BE49-F238E27FC236}">
                      <a16:creationId xmlns:a16="http://schemas.microsoft.com/office/drawing/2014/main" id="{43141E2B-FF6B-AC88-4A9E-1338B014D655}"/>
                    </a:ext>
                  </a:extLst>
                </p:cNvPr>
                <p:cNvSpPr/>
                <p:nvPr/>
              </p:nvSpPr>
              <p:spPr>
                <a:xfrm>
                  <a:off x="7134447" y="3263853"/>
                  <a:ext cx="159324" cy="10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24" h="103254" stroke="0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  <a:path w="159324" h="103254" fill="none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2014" name="Forme libre : forme 2013">
                  <a:extLst>
                    <a:ext uri="{FF2B5EF4-FFF2-40B4-BE49-F238E27FC236}">
                      <a16:creationId xmlns:a16="http://schemas.microsoft.com/office/drawing/2014/main" id="{A4FA6548-3B62-2DC2-7762-53511E2B7D33}"/>
                    </a:ext>
                  </a:extLst>
                </p:cNvPr>
                <p:cNvSpPr/>
                <p:nvPr/>
              </p:nvSpPr>
              <p:spPr>
                <a:xfrm>
                  <a:off x="7169293" y="3282930"/>
                  <a:ext cx="124480" cy="7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0" h="73745" stroke="0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  <a:path w="124480" h="73745" fill="none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D55"/>
                </a:solidFill>
                <a:ln w="7600" cap="flat">
                  <a:solidFill>
                    <a:srgbClr val="FFCD55"/>
                  </a:solidFill>
                  <a:miter/>
                </a:ln>
              </p:spPr>
            </p:sp>
            <p:sp>
              <p:nvSpPr>
                <p:cNvPr id="2015" name="Forme libre : forme 2014">
                  <a:extLst>
                    <a:ext uri="{FF2B5EF4-FFF2-40B4-BE49-F238E27FC236}">
                      <a16:creationId xmlns:a16="http://schemas.microsoft.com/office/drawing/2014/main" id="{1C8E04CC-0AD8-2E1B-6AD4-F29C84EE79AF}"/>
                    </a:ext>
                  </a:extLst>
                </p:cNvPr>
                <p:cNvSpPr/>
                <p:nvPr/>
              </p:nvSpPr>
              <p:spPr>
                <a:xfrm flipH="1">
                  <a:off x="7284899" y="3357693"/>
                  <a:ext cx="9882" cy="10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2" h="10942" stroke="0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  <a:path w="9882" h="10942" fill="none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970" name="Groupe 1969">
                <a:extLst>
                  <a:ext uri="{FF2B5EF4-FFF2-40B4-BE49-F238E27FC236}">
                    <a16:creationId xmlns:a16="http://schemas.microsoft.com/office/drawing/2014/main" id="{ADA78206-489C-C909-B3B5-D3E24265CFBE}"/>
                  </a:ext>
                </a:extLst>
              </p:cNvPr>
              <p:cNvGrpSpPr/>
              <p:nvPr/>
            </p:nvGrpSpPr>
            <p:grpSpPr>
              <a:xfrm>
                <a:off x="7062794" y="2958067"/>
                <a:ext cx="573302" cy="353623"/>
                <a:chOff x="7062794" y="2958067"/>
                <a:chExt cx="573302" cy="353623"/>
              </a:xfrm>
            </p:grpSpPr>
            <p:sp>
              <p:nvSpPr>
                <p:cNvPr id="1998" name="Forme libre : forme 1997">
                  <a:extLst>
                    <a:ext uri="{FF2B5EF4-FFF2-40B4-BE49-F238E27FC236}">
                      <a16:creationId xmlns:a16="http://schemas.microsoft.com/office/drawing/2014/main" id="{770DF6D1-C865-DADE-814C-B63846AB1CE6}"/>
                    </a:ext>
                  </a:extLst>
                </p:cNvPr>
                <p:cNvSpPr/>
                <p:nvPr/>
              </p:nvSpPr>
              <p:spPr>
                <a:xfrm>
                  <a:off x="7062794" y="3134131"/>
                  <a:ext cx="239255" cy="17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255" h="177560" stroke="0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239255" h="177560" fill="none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1D3DA"/>
                </a:solidFill>
                <a:ln w="3800" cap="flat">
                  <a:solidFill>
                    <a:srgbClr val="D1D3DA"/>
                  </a:solidFill>
                  <a:miter/>
                </a:ln>
              </p:spPr>
            </p:sp>
            <p:sp>
              <p:nvSpPr>
                <p:cNvPr id="1999" name="Forme libre : forme 1998">
                  <a:extLst>
                    <a:ext uri="{FF2B5EF4-FFF2-40B4-BE49-F238E27FC236}">
                      <a16:creationId xmlns:a16="http://schemas.microsoft.com/office/drawing/2014/main" id="{7ED94DF7-5663-C325-8BE9-5C90EF692971}"/>
                    </a:ext>
                  </a:extLst>
                </p:cNvPr>
                <p:cNvSpPr/>
                <p:nvPr/>
              </p:nvSpPr>
              <p:spPr>
                <a:xfrm flipH="1">
                  <a:off x="7302049" y="3087477"/>
                  <a:ext cx="334047" cy="224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7" h="224213" stroke="0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334047" h="224213" fill="none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2000" name="Forme libre : forme 1999">
                  <a:extLst>
                    <a:ext uri="{FF2B5EF4-FFF2-40B4-BE49-F238E27FC236}">
                      <a16:creationId xmlns:a16="http://schemas.microsoft.com/office/drawing/2014/main" id="{A48FDBED-08E4-6977-CF37-4DD48AB0751B}"/>
                    </a:ext>
                  </a:extLst>
                </p:cNvPr>
                <p:cNvSpPr/>
                <p:nvPr/>
              </p:nvSpPr>
              <p:spPr>
                <a:xfrm>
                  <a:off x="7062794" y="2958067"/>
                  <a:ext cx="573302" cy="30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302" h="305898" stroke="0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  <a:path w="573302" h="305898" fill="none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2001" name="Forme libre : forme 2000">
                  <a:extLst>
                    <a:ext uri="{FF2B5EF4-FFF2-40B4-BE49-F238E27FC236}">
                      <a16:creationId xmlns:a16="http://schemas.microsoft.com/office/drawing/2014/main" id="{472573CA-63C0-965A-AC18-84F24CF927BC}"/>
                    </a:ext>
                  </a:extLst>
                </p:cNvPr>
                <p:cNvSpPr/>
                <p:nvPr/>
              </p:nvSpPr>
              <p:spPr>
                <a:xfrm>
                  <a:off x="7068749" y="3144393"/>
                  <a:ext cx="53441" cy="52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41" h="52939" stroke="0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  <a:path w="53441" h="52939" fill="none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  <p:sp>
              <p:nvSpPr>
                <p:cNvPr id="2002" name="Forme libre : forme 2001">
                  <a:extLst>
                    <a:ext uri="{FF2B5EF4-FFF2-40B4-BE49-F238E27FC236}">
                      <a16:creationId xmlns:a16="http://schemas.microsoft.com/office/drawing/2014/main" id="{D0950BD3-C47D-3A93-B753-9615C7732165}"/>
                    </a:ext>
                  </a:extLst>
                </p:cNvPr>
                <p:cNvSpPr/>
                <p:nvPr/>
              </p:nvSpPr>
              <p:spPr>
                <a:xfrm>
                  <a:off x="7078615" y="3158077"/>
                  <a:ext cx="215953" cy="14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53" h="141345" stroke="0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  <a:path w="215953" h="141345" fill="none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00" cap="flat">
                  <a:noFill/>
                  <a:miter/>
                </a:ln>
              </p:spPr>
            </p:sp>
            <p:sp>
              <p:nvSpPr>
                <p:cNvPr id="2003" name="Forme libre : forme 2002">
                  <a:extLst>
                    <a:ext uri="{FF2B5EF4-FFF2-40B4-BE49-F238E27FC236}">
                      <a16:creationId xmlns:a16="http://schemas.microsoft.com/office/drawing/2014/main" id="{4105E403-96B9-156F-20E9-61A8801D6BC1}"/>
                    </a:ext>
                  </a:extLst>
                </p:cNvPr>
                <p:cNvSpPr/>
                <p:nvPr/>
              </p:nvSpPr>
              <p:spPr>
                <a:xfrm>
                  <a:off x="7257897" y="3247167"/>
                  <a:ext cx="2150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" h="27400" stroke="0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  <a:path w="21505" h="27400" fill="none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2004" name="Forme libre : forme 2003">
                  <a:extLst>
                    <a:ext uri="{FF2B5EF4-FFF2-40B4-BE49-F238E27FC236}">
                      <a16:creationId xmlns:a16="http://schemas.microsoft.com/office/drawing/2014/main" id="{389F8ABD-EA97-45F0-EF6E-62211907CAC8}"/>
                    </a:ext>
                  </a:extLst>
                </p:cNvPr>
                <p:cNvSpPr/>
                <p:nvPr/>
              </p:nvSpPr>
              <p:spPr>
                <a:xfrm>
                  <a:off x="7134447" y="3197332"/>
                  <a:ext cx="159324" cy="10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24" h="103254" stroke="0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  <a:path w="159324" h="103254" fill="none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2005" name="Forme libre : forme 2004">
                  <a:extLst>
                    <a:ext uri="{FF2B5EF4-FFF2-40B4-BE49-F238E27FC236}">
                      <a16:creationId xmlns:a16="http://schemas.microsoft.com/office/drawing/2014/main" id="{39DD4D83-2FD0-E23D-8D2A-14A3A3EA3E9B}"/>
                    </a:ext>
                  </a:extLst>
                </p:cNvPr>
                <p:cNvSpPr/>
                <p:nvPr/>
              </p:nvSpPr>
              <p:spPr>
                <a:xfrm>
                  <a:off x="7169293" y="3216410"/>
                  <a:ext cx="124480" cy="7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0" h="73745" stroke="0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  <a:path w="124480" h="73745" fill="none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D55"/>
                </a:solidFill>
                <a:ln w="7600" cap="flat">
                  <a:solidFill>
                    <a:srgbClr val="FFCD55"/>
                  </a:solidFill>
                  <a:miter/>
                </a:ln>
              </p:spPr>
            </p:sp>
            <p:sp>
              <p:nvSpPr>
                <p:cNvPr id="2006" name="Forme libre : forme 2005">
                  <a:extLst>
                    <a:ext uri="{FF2B5EF4-FFF2-40B4-BE49-F238E27FC236}">
                      <a16:creationId xmlns:a16="http://schemas.microsoft.com/office/drawing/2014/main" id="{35856CA5-309B-9139-3A77-E7D2B40BBE1B}"/>
                    </a:ext>
                  </a:extLst>
                </p:cNvPr>
                <p:cNvSpPr/>
                <p:nvPr/>
              </p:nvSpPr>
              <p:spPr>
                <a:xfrm flipH="1">
                  <a:off x="7284899" y="3291172"/>
                  <a:ext cx="9882" cy="10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2" h="10942" stroke="0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  <a:path w="9882" h="10942" fill="none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971" name="Groupe 1970">
                <a:extLst>
                  <a:ext uri="{FF2B5EF4-FFF2-40B4-BE49-F238E27FC236}">
                    <a16:creationId xmlns:a16="http://schemas.microsoft.com/office/drawing/2014/main" id="{B492D428-A78B-A24D-DD05-5138CC64E621}"/>
                  </a:ext>
                </a:extLst>
              </p:cNvPr>
              <p:cNvGrpSpPr/>
              <p:nvPr/>
            </p:nvGrpSpPr>
            <p:grpSpPr>
              <a:xfrm>
                <a:off x="7062794" y="2891546"/>
                <a:ext cx="573302" cy="353623"/>
                <a:chOff x="7062794" y="2891546"/>
                <a:chExt cx="573302" cy="353623"/>
              </a:xfrm>
            </p:grpSpPr>
            <p:sp>
              <p:nvSpPr>
                <p:cNvPr id="1989" name="Forme libre : forme 1988">
                  <a:extLst>
                    <a:ext uri="{FF2B5EF4-FFF2-40B4-BE49-F238E27FC236}">
                      <a16:creationId xmlns:a16="http://schemas.microsoft.com/office/drawing/2014/main" id="{97B641B4-378A-A5EE-74CE-41A18AFBAFD4}"/>
                    </a:ext>
                  </a:extLst>
                </p:cNvPr>
                <p:cNvSpPr/>
                <p:nvPr/>
              </p:nvSpPr>
              <p:spPr>
                <a:xfrm>
                  <a:off x="7062794" y="3067610"/>
                  <a:ext cx="239255" cy="17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255" h="177560" stroke="0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239255" h="177560" fill="none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1D3DA"/>
                </a:solidFill>
                <a:ln w="3800" cap="flat">
                  <a:solidFill>
                    <a:srgbClr val="D1D3DA"/>
                  </a:solidFill>
                  <a:miter/>
                </a:ln>
              </p:spPr>
            </p:sp>
            <p:sp>
              <p:nvSpPr>
                <p:cNvPr id="1990" name="Forme libre : forme 1989">
                  <a:extLst>
                    <a:ext uri="{FF2B5EF4-FFF2-40B4-BE49-F238E27FC236}">
                      <a16:creationId xmlns:a16="http://schemas.microsoft.com/office/drawing/2014/main" id="{37CBC277-AFF9-8D05-EF0B-E66903AB7CCF}"/>
                    </a:ext>
                  </a:extLst>
                </p:cNvPr>
                <p:cNvSpPr/>
                <p:nvPr/>
              </p:nvSpPr>
              <p:spPr>
                <a:xfrm flipH="1">
                  <a:off x="7302049" y="3020956"/>
                  <a:ext cx="334047" cy="224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7" h="224213" stroke="0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334047" h="224213" fill="none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1991" name="Forme libre : forme 1990">
                  <a:extLst>
                    <a:ext uri="{FF2B5EF4-FFF2-40B4-BE49-F238E27FC236}">
                      <a16:creationId xmlns:a16="http://schemas.microsoft.com/office/drawing/2014/main" id="{E4E1C86C-70D1-EC43-C56C-1AB70CE4E304}"/>
                    </a:ext>
                  </a:extLst>
                </p:cNvPr>
                <p:cNvSpPr/>
                <p:nvPr/>
              </p:nvSpPr>
              <p:spPr>
                <a:xfrm>
                  <a:off x="7062794" y="2891546"/>
                  <a:ext cx="573302" cy="30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302" h="305898" stroke="0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  <a:path w="573302" h="305898" fill="none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1992" name="Forme libre : forme 1991">
                  <a:extLst>
                    <a:ext uri="{FF2B5EF4-FFF2-40B4-BE49-F238E27FC236}">
                      <a16:creationId xmlns:a16="http://schemas.microsoft.com/office/drawing/2014/main" id="{87E7243A-11AF-B463-0FBD-EC9ADE3CC1B9}"/>
                    </a:ext>
                  </a:extLst>
                </p:cNvPr>
                <p:cNvSpPr/>
                <p:nvPr/>
              </p:nvSpPr>
              <p:spPr>
                <a:xfrm>
                  <a:off x="7068749" y="3077872"/>
                  <a:ext cx="53441" cy="52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41" h="52939" stroke="0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  <a:path w="53441" h="52939" fill="none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93" name="Forme libre : forme 1992">
                  <a:extLst>
                    <a:ext uri="{FF2B5EF4-FFF2-40B4-BE49-F238E27FC236}">
                      <a16:creationId xmlns:a16="http://schemas.microsoft.com/office/drawing/2014/main" id="{4DD6402E-3E37-D2EE-0CC8-B07F6F9D366A}"/>
                    </a:ext>
                  </a:extLst>
                </p:cNvPr>
                <p:cNvSpPr/>
                <p:nvPr/>
              </p:nvSpPr>
              <p:spPr>
                <a:xfrm>
                  <a:off x="7078615" y="3091556"/>
                  <a:ext cx="215953" cy="14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53" h="141345" stroke="0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  <a:path w="215953" h="141345" fill="none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94" name="Forme libre : forme 1993">
                  <a:extLst>
                    <a:ext uri="{FF2B5EF4-FFF2-40B4-BE49-F238E27FC236}">
                      <a16:creationId xmlns:a16="http://schemas.microsoft.com/office/drawing/2014/main" id="{B12FBFE7-95F7-E2D8-C009-85A54270EF69}"/>
                    </a:ext>
                  </a:extLst>
                </p:cNvPr>
                <p:cNvSpPr/>
                <p:nvPr/>
              </p:nvSpPr>
              <p:spPr>
                <a:xfrm>
                  <a:off x="7257897" y="3180646"/>
                  <a:ext cx="2150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" h="27400" stroke="0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  <a:path w="21505" h="27400" fill="none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1995" name="Forme libre : forme 1994">
                  <a:extLst>
                    <a:ext uri="{FF2B5EF4-FFF2-40B4-BE49-F238E27FC236}">
                      <a16:creationId xmlns:a16="http://schemas.microsoft.com/office/drawing/2014/main" id="{C62BF77D-5AF7-277B-318C-5EAF3300078E}"/>
                    </a:ext>
                  </a:extLst>
                </p:cNvPr>
                <p:cNvSpPr/>
                <p:nvPr/>
              </p:nvSpPr>
              <p:spPr>
                <a:xfrm>
                  <a:off x="7134447" y="3130811"/>
                  <a:ext cx="159324" cy="10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24" h="103254" stroke="0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  <a:path w="159324" h="103254" fill="none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1996" name="Forme libre : forme 1995">
                  <a:extLst>
                    <a:ext uri="{FF2B5EF4-FFF2-40B4-BE49-F238E27FC236}">
                      <a16:creationId xmlns:a16="http://schemas.microsoft.com/office/drawing/2014/main" id="{48D42A6B-221A-20AF-3581-C73C9C693A72}"/>
                    </a:ext>
                  </a:extLst>
                </p:cNvPr>
                <p:cNvSpPr/>
                <p:nvPr/>
              </p:nvSpPr>
              <p:spPr>
                <a:xfrm>
                  <a:off x="7169293" y="3149889"/>
                  <a:ext cx="124480" cy="7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0" h="73745" stroke="0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  <a:path w="124480" h="73745" fill="none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D55"/>
                </a:solidFill>
                <a:ln w="7600" cap="flat">
                  <a:solidFill>
                    <a:srgbClr val="FFCD55"/>
                  </a:solidFill>
                  <a:miter/>
                </a:ln>
              </p:spPr>
            </p:sp>
            <p:sp>
              <p:nvSpPr>
                <p:cNvPr id="1997" name="Forme libre : forme 1996">
                  <a:extLst>
                    <a:ext uri="{FF2B5EF4-FFF2-40B4-BE49-F238E27FC236}">
                      <a16:creationId xmlns:a16="http://schemas.microsoft.com/office/drawing/2014/main" id="{E7CCAB31-7779-CE69-0231-0E1E2D2A6DCA}"/>
                    </a:ext>
                  </a:extLst>
                </p:cNvPr>
                <p:cNvSpPr/>
                <p:nvPr/>
              </p:nvSpPr>
              <p:spPr>
                <a:xfrm flipH="1">
                  <a:off x="7284899" y="3224651"/>
                  <a:ext cx="9882" cy="10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2" h="10942" stroke="0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  <a:path w="9882" h="10942" fill="none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972" name="Groupe 1971">
                <a:extLst>
                  <a:ext uri="{FF2B5EF4-FFF2-40B4-BE49-F238E27FC236}">
                    <a16:creationId xmlns:a16="http://schemas.microsoft.com/office/drawing/2014/main" id="{6F579A77-98C8-16DB-FA3C-68AE1186F181}"/>
                  </a:ext>
                </a:extLst>
              </p:cNvPr>
              <p:cNvGrpSpPr/>
              <p:nvPr/>
            </p:nvGrpSpPr>
            <p:grpSpPr>
              <a:xfrm>
                <a:off x="7062794" y="2825026"/>
                <a:ext cx="573302" cy="353623"/>
                <a:chOff x="7062794" y="2825026"/>
                <a:chExt cx="573302" cy="353623"/>
              </a:xfrm>
            </p:grpSpPr>
            <p:sp>
              <p:nvSpPr>
                <p:cNvPr id="1980" name="Forme libre : forme 1979">
                  <a:extLst>
                    <a:ext uri="{FF2B5EF4-FFF2-40B4-BE49-F238E27FC236}">
                      <a16:creationId xmlns:a16="http://schemas.microsoft.com/office/drawing/2014/main" id="{B3D33E97-4A7C-B0A5-BD72-C9A07DDBCC88}"/>
                    </a:ext>
                  </a:extLst>
                </p:cNvPr>
                <p:cNvSpPr/>
                <p:nvPr/>
              </p:nvSpPr>
              <p:spPr>
                <a:xfrm>
                  <a:off x="7062794" y="3001089"/>
                  <a:ext cx="239255" cy="17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255" h="177560" stroke="0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239255" h="177560" fill="none">
                      <a:moveTo>
                        <a:pt x="0" y="0"/>
                      </a:moveTo>
                      <a:lnTo>
                        <a:pt x="239255" y="129835"/>
                      </a:lnTo>
                      <a:lnTo>
                        <a:pt x="239255" y="177560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1D3DA"/>
                </a:solidFill>
                <a:ln w="3800" cap="flat">
                  <a:solidFill>
                    <a:srgbClr val="D1D3DA"/>
                  </a:solidFill>
                  <a:miter/>
                </a:ln>
              </p:spPr>
            </p:sp>
            <p:sp>
              <p:nvSpPr>
                <p:cNvPr id="1981" name="Forme libre : forme 1980">
                  <a:extLst>
                    <a:ext uri="{FF2B5EF4-FFF2-40B4-BE49-F238E27FC236}">
                      <a16:creationId xmlns:a16="http://schemas.microsoft.com/office/drawing/2014/main" id="{46E3350D-87D7-85A5-A926-39DDCDB45A01}"/>
                    </a:ext>
                  </a:extLst>
                </p:cNvPr>
                <p:cNvSpPr/>
                <p:nvPr/>
              </p:nvSpPr>
              <p:spPr>
                <a:xfrm flipH="1">
                  <a:off x="7302049" y="2954435"/>
                  <a:ext cx="334047" cy="224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047" h="224213" stroke="0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  <a:path w="334047" h="224213" fill="none">
                      <a:moveTo>
                        <a:pt x="0" y="0"/>
                      </a:moveTo>
                      <a:lnTo>
                        <a:pt x="334047" y="176488"/>
                      </a:lnTo>
                      <a:lnTo>
                        <a:pt x="334047" y="224213"/>
                      </a:lnTo>
                      <a:lnTo>
                        <a:pt x="0" y="477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1982" name="Forme libre : forme 1981">
                  <a:extLst>
                    <a:ext uri="{FF2B5EF4-FFF2-40B4-BE49-F238E27FC236}">
                      <a16:creationId xmlns:a16="http://schemas.microsoft.com/office/drawing/2014/main" id="{9E41C369-9D41-00A2-A1AB-AC6B9668DEA0}"/>
                    </a:ext>
                  </a:extLst>
                </p:cNvPr>
                <p:cNvSpPr/>
                <p:nvPr/>
              </p:nvSpPr>
              <p:spPr>
                <a:xfrm>
                  <a:off x="7062794" y="2825026"/>
                  <a:ext cx="573302" cy="30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302" h="305898" stroke="0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  <a:path w="573302" h="305898" fill="none">
                      <a:moveTo>
                        <a:pt x="239255" y="305898"/>
                      </a:moveTo>
                      <a:lnTo>
                        <a:pt x="0" y="176064"/>
                      </a:lnTo>
                      <a:lnTo>
                        <a:pt x="334047" y="0"/>
                      </a:lnTo>
                      <a:lnTo>
                        <a:pt x="573302" y="129410"/>
                      </a:lnTo>
                      <a:lnTo>
                        <a:pt x="239255" y="305898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1983" name="Forme libre : forme 1982">
                  <a:extLst>
                    <a:ext uri="{FF2B5EF4-FFF2-40B4-BE49-F238E27FC236}">
                      <a16:creationId xmlns:a16="http://schemas.microsoft.com/office/drawing/2014/main" id="{F5AD9CCE-A1BB-FFFA-71F1-BCEBAF97C705}"/>
                    </a:ext>
                  </a:extLst>
                </p:cNvPr>
                <p:cNvSpPr/>
                <p:nvPr/>
              </p:nvSpPr>
              <p:spPr>
                <a:xfrm>
                  <a:off x="7068749" y="3011351"/>
                  <a:ext cx="53441" cy="52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41" h="52939" stroke="0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  <a:path w="53441" h="52939" fill="none">
                      <a:moveTo>
                        <a:pt x="0" y="0"/>
                      </a:moveTo>
                      <a:lnTo>
                        <a:pt x="0" y="38073"/>
                      </a:lnTo>
                      <a:lnTo>
                        <a:pt x="11895" y="31727"/>
                      </a:lnTo>
                      <a:lnTo>
                        <a:pt x="53441" y="52939"/>
                      </a:lnTo>
                      <a:lnTo>
                        <a:pt x="53441" y="290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84" name="Forme libre : forme 1983">
                  <a:extLst>
                    <a:ext uri="{FF2B5EF4-FFF2-40B4-BE49-F238E27FC236}">
                      <a16:creationId xmlns:a16="http://schemas.microsoft.com/office/drawing/2014/main" id="{B31FC571-FB84-89B7-C0FE-2AC140AB55ED}"/>
                    </a:ext>
                  </a:extLst>
                </p:cNvPr>
                <p:cNvSpPr/>
                <p:nvPr/>
              </p:nvSpPr>
              <p:spPr>
                <a:xfrm>
                  <a:off x="7078615" y="3025035"/>
                  <a:ext cx="215953" cy="14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53" h="141345" stroke="0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  <a:path w="215953" h="141345" fill="none">
                      <a:moveTo>
                        <a:pt x="62555" y="59976"/>
                      </a:moveTo>
                      <a:lnTo>
                        <a:pt x="0" y="26174"/>
                      </a:lnTo>
                      <a:lnTo>
                        <a:pt x="0" y="0"/>
                      </a:lnTo>
                      <a:lnTo>
                        <a:pt x="47834" y="25473"/>
                      </a:lnTo>
                      <a:lnTo>
                        <a:pt x="47834" y="18588"/>
                      </a:lnTo>
                      <a:lnTo>
                        <a:pt x="215953" y="108251"/>
                      </a:lnTo>
                      <a:lnTo>
                        <a:pt x="215953" y="141345"/>
                      </a:lnTo>
                      <a:lnTo>
                        <a:pt x="62555" y="599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85" name="Forme libre : forme 1984">
                  <a:extLst>
                    <a:ext uri="{FF2B5EF4-FFF2-40B4-BE49-F238E27FC236}">
                      <a16:creationId xmlns:a16="http://schemas.microsoft.com/office/drawing/2014/main" id="{24F87C23-374B-537C-49DE-4ABE2501E3E5}"/>
                    </a:ext>
                  </a:extLst>
                </p:cNvPr>
                <p:cNvSpPr/>
                <p:nvPr/>
              </p:nvSpPr>
              <p:spPr>
                <a:xfrm>
                  <a:off x="7257897" y="3114125"/>
                  <a:ext cx="2150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" h="27400" stroke="0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  <a:path w="21505" h="27400" fill="none">
                      <a:moveTo>
                        <a:pt x="0" y="17680"/>
                      </a:moveTo>
                      <a:lnTo>
                        <a:pt x="0" y="0"/>
                      </a:lnTo>
                      <a:lnTo>
                        <a:pt x="21505" y="10920"/>
                      </a:lnTo>
                      <a:lnTo>
                        <a:pt x="21439" y="27400"/>
                      </a:lnTo>
                      <a:lnTo>
                        <a:pt x="0" y="17680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1986" name="Forme libre : forme 1985">
                  <a:extLst>
                    <a:ext uri="{FF2B5EF4-FFF2-40B4-BE49-F238E27FC236}">
                      <a16:creationId xmlns:a16="http://schemas.microsoft.com/office/drawing/2014/main" id="{DA35CB2D-970A-4568-B25D-7CB2547CEA72}"/>
                    </a:ext>
                  </a:extLst>
                </p:cNvPr>
                <p:cNvSpPr/>
                <p:nvPr/>
              </p:nvSpPr>
              <p:spPr>
                <a:xfrm>
                  <a:off x="7134447" y="3064291"/>
                  <a:ext cx="159324" cy="10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24" h="103254" stroke="0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  <a:path w="159324" h="103254" fill="none">
                      <a:moveTo>
                        <a:pt x="0" y="16842"/>
                      </a:moveTo>
                      <a:lnTo>
                        <a:pt x="0" y="0"/>
                      </a:lnTo>
                      <a:lnTo>
                        <a:pt x="159324" y="84641"/>
                      </a:lnTo>
                      <a:lnTo>
                        <a:pt x="159324" y="103254"/>
                      </a:lnTo>
                      <a:lnTo>
                        <a:pt x="0" y="16842"/>
                      </a:lnTo>
                      <a:close/>
                    </a:path>
                  </a:pathLst>
                </a:custGeom>
                <a:solidFill>
                  <a:srgbClr val="F0AD10"/>
                </a:solidFill>
                <a:ln w="7600" cap="flat">
                  <a:solidFill>
                    <a:srgbClr val="F0AD10"/>
                  </a:solidFill>
                  <a:miter/>
                </a:ln>
              </p:spPr>
            </p:sp>
            <p:sp>
              <p:nvSpPr>
                <p:cNvPr id="1987" name="Forme libre : forme 1986">
                  <a:extLst>
                    <a:ext uri="{FF2B5EF4-FFF2-40B4-BE49-F238E27FC236}">
                      <a16:creationId xmlns:a16="http://schemas.microsoft.com/office/drawing/2014/main" id="{F080CAE7-F488-3C01-75F7-677E76322542}"/>
                    </a:ext>
                  </a:extLst>
                </p:cNvPr>
                <p:cNvSpPr/>
                <p:nvPr/>
              </p:nvSpPr>
              <p:spPr>
                <a:xfrm>
                  <a:off x="7169293" y="3083368"/>
                  <a:ext cx="124480" cy="7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0" h="73745" stroke="0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  <a:path w="124480" h="73745" fill="none">
                      <a:moveTo>
                        <a:pt x="0" y="0"/>
                      </a:moveTo>
                      <a:lnTo>
                        <a:pt x="124480" y="65807"/>
                      </a:lnTo>
                      <a:lnTo>
                        <a:pt x="124235" y="73745"/>
                      </a:lnTo>
                      <a:lnTo>
                        <a:pt x="0" y="7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D55"/>
                </a:solidFill>
                <a:ln w="7600" cap="flat">
                  <a:solidFill>
                    <a:srgbClr val="FFCD55"/>
                  </a:solidFill>
                  <a:miter/>
                </a:ln>
              </p:spPr>
            </p:sp>
            <p:sp>
              <p:nvSpPr>
                <p:cNvPr id="1988" name="Forme libre : forme 1987">
                  <a:extLst>
                    <a:ext uri="{FF2B5EF4-FFF2-40B4-BE49-F238E27FC236}">
                      <a16:creationId xmlns:a16="http://schemas.microsoft.com/office/drawing/2014/main" id="{EC2EA27E-6229-FD9D-3267-6B65F0782907}"/>
                    </a:ext>
                  </a:extLst>
                </p:cNvPr>
                <p:cNvSpPr/>
                <p:nvPr/>
              </p:nvSpPr>
              <p:spPr>
                <a:xfrm flipH="1">
                  <a:off x="7284899" y="3158131"/>
                  <a:ext cx="9882" cy="10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2" h="10942" stroke="0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  <a:path w="9882" h="10942" fill="none">
                      <a:moveTo>
                        <a:pt x="0" y="10942"/>
                      </a:moveTo>
                      <a:lnTo>
                        <a:pt x="9882" y="5152"/>
                      </a:lnTo>
                      <a:lnTo>
                        <a:pt x="0" y="0"/>
                      </a:lnTo>
                      <a:lnTo>
                        <a:pt x="0" y="10942"/>
                      </a:lnTo>
                      <a:close/>
                    </a:path>
                  </a:pathLst>
                </a:custGeom>
                <a:solidFill>
                  <a:srgbClr val="928C94"/>
                </a:solidFill>
                <a:ln w="7600" cap="flat">
                  <a:noFill/>
                  <a:miter/>
                </a:ln>
              </p:spPr>
            </p:sp>
          </p:grpSp>
          <p:sp>
            <p:nvSpPr>
              <p:cNvPr id="1973" name="Forme libre : forme 1972">
                <a:extLst>
                  <a:ext uri="{FF2B5EF4-FFF2-40B4-BE49-F238E27FC236}">
                    <a16:creationId xmlns:a16="http://schemas.microsoft.com/office/drawing/2014/main" id="{12995459-C82E-298A-1718-3F4035E808F9}"/>
                  </a:ext>
                </a:extLst>
              </p:cNvPr>
              <p:cNvSpPr/>
              <p:nvPr/>
            </p:nvSpPr>
            <p:spPr>
              <a:xfrm>
                <a:off x="7378697" y="2849425"/>
                <a:ext cx="214327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214327" h="116510" fill="none">
                    <a:moveTo>
                      <a:pt x="0" y="0"/>
                    </a:moveTo>
                    <a:lnTo>
                      <a:pt x="214327" y="116510"/>
                    </a:lnTo>
                  </a:path>
                </a:pathLst>
              </a:custGeom>
              <a:gradFill>
                <a:gsLst>
                  <a:gs pos="0">
                    <a:srgbClr val="EDF0F7"/>
                  </a:gs>
                  <a:gs pos="100000">
                    <a:srgbClr val="A6BED0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74" name="Forme libre : forme 1973">
                <a:extLst>
                  <a:ext uri="{FF2B5EF4-FFF2-40B4-BE49-F238E27FC236}">
                    <a16:creationId xmlns:a16="http://schemas.microsoft.com/office/drawing/2014/main" id="{48056482-6ED8-BFDD-9130-05D1CA2B2877}"/>
                  </a:ext>
                </a:extLst>
              </p:cNvPr>
              <p:cNvSpPr/>
              <p:nvPr/>
            </p:nvSpPr>
            <p:spPr>
              <a:xfrm>
                <a:off x="7353421" y="2862260"/>
                <a:ext cx="214327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214327" h="116510" fill="none">
                    <a:moveTo>
                      <a:pt x="0" y="0"/>
                    </a:moveTo>
                    <a:lnTo>
                      <a:pt x="214327" y="116510"/>
                    </a:lnTo>
                  </a:path>
                </a:pathLst>
              </a:custGeom>
              <a:gradFill>
                <a:gsLst>
                  <a:gs pos="0">
                    <a:srgbClr val="EDF0F7"/>
                  </a:gs>
                  <a:gs pos="100000">
                    <a:srgbClr val="A6BED0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75" name="Forme libre : forme 1974">
                <a:extLst>
                  <a:ext uri="{FF2B5EF4-FFF2-40B4-BE49-F238E27FC236}">
                    <a16:creationId xmlns:a16="http://schemas.microsoft.com/office/drawing/2014/main" id="{E2B50DAB-CEF9-60C4-97FE-F09291D5DB67}"/>
                  </a:ext>
                </a:extLst>
              </p:cNvPr>
              <p:cNvSpPr/>
              <p:nvPr/>
            </p:nvSpPr>
            <p:spPr>
              <a:xfrm>
                <a:off x="7328804" y="2874670"/>
                <a:ext cx="214327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214327" h="116510" fill="none">
                    <a:moveTo>
                      <a:pt x="0" y="0"/>
                    </a:moveTo>
                    <a:lnTo>
                      <a:pt x="214327" y="116510"/>
                    </a:lnTo>
                  </a:path>
                </a:pathLst>
              </a:custGeom>
              <a:gradFill>
                <a:gsLst>
                  <a:gs pos="0">
                    <a:srgbClr val="EDF0F7"/>
                  </a:gs>
                  <a:gs pos="100000">
                    <a:srgbClr val="A6BED0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76" name="Forme libre : forme 1975">
                <a:extLst>
                  <a:ext uri="{FF2B5EF4-FFF2-40B4-BE49-F238E27FC236}">
                    <a16:creationId xmlns:a16="http://schemas.microsoft.com/office/drawing/2014/main" id="{1B202C2D-B0E2-2653-82E4-4EE97EFAF254}"/>
                  </a:ext>
                </a:extLst>
              </p:cNvPr>
              <p:cNvSpPr/>
              <p:nvPr/>
            </p:nvSpPr>
            <p:spPr>
              <a:xfrm>
                <a:off x="7303857" y="2887337"/>
                <a:ext cx="214327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214327" h="116510" fill="none">
                    <a:moveTo>
                      <a:pt x="0" y="0"/>
                    </a:moveTo>
                    <a:lnTo>
                      <a:pt x="214327" y="116510"/>
                    </a:lnTo>
                  </a:path>
                </a:pathLst>
              </a:custGeom>
              <a:gradFill>
                <a:gsLst>
                  <a:gs pos="0">
                    <a:srgbClr val="EDF0F7"/>
                  </a:gs>
                  <a:gs pos="100000">
                    <a:srgbClr val="A6BED0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77" name="Forme libre : forme 1976">
                <a:extLst>
                  <a:ext uri="{FF2B5EF4-FFF2-40B4-BE49-F238E27FC236}">
                    <a16:creationId xmlns:a16="http://schemas.microsoft.com/office/drawing/2014/main" id="{30517D78-C846-1AD4-29E1-F5D81977D4CB}"/>
                  </a:ext>
                </a:extLst>
              </p:cNvPr>
              <p:cNvSpPr/>
              <p:nvPr/>
            </p:nvSpPr>
            <p:spPr>
              <a:xfrm>
                <a:off x="7278692" y="2899493"/>
                <a:ext cx="214327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214327" h="116510" fill="none">
                    <a:moveTo>
                      <a:pt x="0" y="0"/>
                    </a:moveTo>
                    <a:lnTo>
                      <a:pt x="214327" y="116510"/>
                    </a:lnTo>
                  </a:path>
                </a:pathLst>
              </a:custGeom>
              <a:gradFill>
                <a:gsLst>
                  <a:gs pos="0">
                    <a:srgbClr val="EDF0F7"/>
                  </a:gs>
                  <a:gs pos="100000">
                    <a:srgbClr val="A6BED0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78" name="Forme libre : forme 1977">
                <a:extLst>
                  <a:ext uri="{FF2B5EF4-FFF2-40B4-BE49-F238E27FC236}">
                    <a16:creationId xmlns:a16="http://schemas.microsoft.com/office/drawing/2014/main" id="{47732DCF-CA9C-1379-B031-F0510E12CCEB}"/>
                  </a:ext>
                </a:extLst>
              </p:cNvPr>
              <p:cNvSpPr/>
              <p:nvPr/>
            </p:nvSpPr>
            <p:spPr>
              <a:xfrm>
                <a:off x="7253965" y="2913933"/>
                <a:ext cx="214327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214327" h="116510" fill="none">
                    <a:moveTo>
                      <a:pt x="0" y="0"/>
                    </a:moveTo>
                    <a:lnTo>
                      <a:pt x="214327" y="116510"/>
                    </a:lnTo>
                  </a:path>
                </a:pathLst>
              </a:custGeom>
              <a:gradFill>
                <a:gsLst>
                  <a:gs pos="0">
                    <a:srgbClr val="EDF0F7"/>
                  </a:gs>
                  <a:gs pos="100000">
                    <a:srgbClr val="A6BED0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79" name="Text 1426">
                <a:extLst>
                  <a:ext uri="{FF2B5EF4-FFF2-40B4-BE49-F238E27FC236}">
                    <a16:creationId xmlns:a16="http://schemas.microsoft.com/office/drawing/2014/main" id="{A504DC9E-D95D-F1D5-8981-29AD0BD6B4DD}"/>
                  </a:ext>
                </a:extLst>
              </p:cNvPr>
              <p:cNvSpPr txBox="1"/>
              <p:nvPr/>
            </p:nvSpPr>
            <p:spPr>
              <a:xfrm>
                <a:off x="6968024" y="3407336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1000" b="1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Serveur VPN</a:t>
                </a:r>
              </a:p>
            </p:txBody>
          </p:sp>
        </p:grpSp>
        <p:grpSp>
          <p:nvGrpSpPr>
            <p:cNvPr id="1708" name="ADSL Modem">
              <a:extLst>
                <a:ext uri="{FF2B5EF4-FFF2-40B4-BE49-F238E27FC236}">
                  <a16:creationId xmlns:a16="http://schemas.microsoft.com/office/drawing/2014/main" id="{0799DCF7-D94F-E3C8-2D3A-31A861FFA060}"/>
                </a:ext>
              </a:extLst>
            </p:cNvPr>
            <p:cNvGrpSpPr/>
            <p:nvPr/>
          </p:nvGrpSpPr>
          <p:grpSpPr>
            <a:xfrm>
              <a:off x="7323229" y="4572405"/>
              <a:ext cx="1314408" cy="379192"/>
              <a:chOff x="7323229" y="4572405"/>
              <a:chExt cx="1314408" cy="379192"/>
            </a:xfrm>
          </p:grpSpPr>
          <p:sp>
            <p:nvSpPr>
              <p:cNvPr id="1919" name="Forme libre : forme 1918">
                <a:extLst>
                  <a:ext uri="{FF2B5EF4-FFF2-40B4-BE49-F238E27FC236}">
                    <a16:creationId xmlns:a16="http://schemas.microsoft.com/office/drawing/2014/main" id="{51AE5186-61D2-197A-F030-A2B5FF28EE17}"/>
                  </a:ext>
                </a:extLst>
              </p:cNvPr>
              <p:cNvSpPr/>
              <p:nvPr/>
            </p:nvSpPr>
            <p:spPr>
              <a:xfrm>
                <a:off x="8162038" y="4595596"/>
                <a:ext cx="475599" cy="356001"/>
              </a:xfrm>
              <a:custGeom>
                <a:avLst/>
                <a:gdLst/>
                <a:ahLst/>
                <a:cxnLst/>
                <a:rect l="l" t="t" r="r" b="b"/>
                <a:pathLst>
                  <a:path w="475599" h="356001" stroke="0">
                    <a:moveTo>
                      <a:pt x="226097" y="0"/>
                    </a:moveTo>
                    <a:lnTo>
                      <a:pt x="209611" y="11258"/>
                    </a:lnTo>
                    <a:lnTo>
                      <a:pt x="202545" y="12390"/>
                    </a:lnTo>
                    <a:cubicBezTo>
                      <a:pt x="202545" y="12390"/>
                      <a:pt x="140722" y="57362"/>
                      <a:pt x="102303" y="92744"/>
                    </a:cubicBezTo>
                    <a:cubicBezTo>
                      <a:pt x="56075" y="135318"/>
                      <a:pt x="22374" y="181199"/>
                      <a:pt x="15308" y="189777"/>
                    </a:cubicBezTo>
                    <a:cubicBezTo>
                      <a:pt x="6841" y="200057"/>
                      <a:pt x="0" y="203954"/>
                      <a:pt x="0" y="203954"/>
                    </a:cubicBezTo>
                    <a:cubicBezTo>
                      <a:pt x="0" y="203954"/>
                      <a:pt x="3827" y="254763"/>
                      <a:pt x="4268" y="261137"/>
                    </a:cubicBezTo>
                    <a:cubicBezTo>
                      <a:pt x="4710" y="267511"/>
                      <a:pt x="17958" y="271263"/>
                      <a:pt x="17958" y="271263"/>
                    </a:cubicBezTo>
                    <a:cubicBezTo>
                      <a:pt x="17958" y="271263"/>
                      <a:pt x="110693" y="306109"/>
                      <a:pt x="153087" y="319511"/>
                    </a:cubicBezTo>
                    <a:cubicBezTo>
                      <a:pt x="171551" y="325349"/>
                      <a:pt x="298372" y="355430"/>
                      <a:pt x="298372" y="355430"/>
                    </a:cubicBezTo>
                    <a:cubicBezTo>
                      <a:pt x="298372" y="355430"/>
                      <a:pt x="305217" y="357843"/>
                      <a:pt x="309411" y="352749"/>
                    </a:cubicBezTo>
                    <a:cubicBezTo>
                      <a:pt x="313607" y="347656"/>
                      <a:pt x="370793" y="283057"/>
                      <a:pt x="407053" y="233022"/>
                    </a:cubicBezTo>
                    <a:cubicBezTo>
                      <a:pt x="439785" y="187854"/>
                      <a:pt x="475599" y="129199"/>
                      <a:pt x="475599" y="129199"/>
                    </a:cubicBezTo>
                    <a:lnTo>
                      <a:pt x="475599" y="73981"/>
                    </a:lnTo>
                    <a:lnTo>
                      <a:pt x="458474" y="63855"/>
                    </a:lnTo>
                    <a:lnTo>
                      <a:pt x="445913" y="48606"/>
                    </a:lnTo>
                    <a:cubicBezTo>
                      <a:pt x="445913" y="48606"/>
                      <a:pt x="388899" y="31630"/>
                      <a:pt x="337231" y="19836"/>
                    </a:cubicBezTo>
                    <a:cubicBezTo>
                      <a:pt x="285565" y="8042"/>
                      <a:pt x="226097" y="0"/>
                      <a:pt x="226097" y="0"/>
                    </a:cubicBezTo>
                    <a:close/>
                  </a:path>
                  <a:path w="475599" h="356001" fill="none">
                    <a:moveTo>
                      <a:pt x="226097" y="0"/>
                    </a:moveTo>
                    <a:lnTo>
                      <a:pt x="209611" y="11258"/>
                    </a:lnTo>
                    <a:lnTo>
                      <a:pt x="202545" y="12390"/>
                    </a:lnTo>
                    <a:cubicBezTo>
                      <a:pt x="202545" y="12390"/>
                      <a:pt x="140722" y="57362"/>
                      <a:pt x="102303" y="92744"/>
                    </a:cubicBezTo>
                    <a:cubicBezTo>
                      <a:pt x="56075" y="135318"/>
                      <a:pt x="22374" y="181199"/>
                      <a:pt x="15308" y="189777"/>
                    </a:cubicBezTo>
                    <a:cubicBezTo>
                      <a:pt x="6841" y="200057"/>
                      <a:pt x="0" y="203954"/>
                      <a:pt x="0" y="203954"/>
                    </a:cubicBezTo>
                    <a:cubicBezTo>
                      <a:pt x="0" y="203954"/>
                      <a:pt x="3827" y="254763"/>
                      <a:pt x="4268" y="261137"/>
                    </a:cubicBezTo>
                    <a:cubicBezTo>
                      <a:pt x="4710" y="267511"/>
                      <a:pt x="17958" y="271263"/>
                      <a:pt x="17958" y="271263"/>
                    </a:cubicBezTo>
                    <a:cubicBezTo>
                      <a:pt x="17958" y="271263"/>
                      <a:pt x="110693" y="306109"/>
                      <a:pt x="153087" y="319511"/>
                    </a:cubicBezTo>
                    <a:cubicBezTo>
                      <a:pt x="171551" y="325349"/>
                      <a:pt x="298372" y="355430"/>
                      <a:pt x="298372" y="355430"/>
                    </a:cubicBezTo>
                    <a:cubicBezTo>
                      <a:pt x="298372" y="355430"/>
                      <a:pt x="305217" y="357843"/>
                      <a:pt x="309411" y="352749"/>
                    </a:cubicBezTo>
                    <a:cubicBezTo>
                      <a:pt x="313607" y="347656"/>
                      <a:pt x="370793" y="283057"/>
                      <a:pt x="407053" y="233022"/>
                    </a:cubicBezTo>
                    <a:cubicBezTo>
                      <a:pt x="439785" y="187854"/>
                      <a:pt x="475599" y="129199"/>
                      <a:pt x="475599" y="129199"/>
                    </a:cubicBezTo>
                    <a:lnTo>
                      <a:pt x="475599" y="73981"/>
                    </a:lnTo>
                    <a:lnTo>
                      <a:pt x="458474" y="63855"/>
                    </a:lnTo>
                    <a:lnTo>
                      <a:pt x="445913" y="48606"/>
                    </a:lnTo>
                    <a:cubicBezTo>
                      <a:pt x="445913" y="48606"/>
                      <a:pt x="388899" y="31630"/>
                      <a:pt x="337231" y="19836"/>
                    </a:cubicBezTo>
                    <a:cubicBezTo>
                      <a:pt x="285565" y="8042"/>
                      <a:pt x="226097" y="0"/>
                      <a:pt x="226097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1055" cap="flat">
                <a:noFill/>
                <a:miter/>
              </a:ln>
            </p:spPr>
          </p:sp>
          <p:sp>
            <p:nvSpPr>
              <p:cNvPr id="1920" name="Forme libre : forme 1919">
                <a:extLst>
                  <a:ext uri="{FF2B5EF4-FFF2-40B4-BE49-F238E27FC236}">
                    <a16:creationId xmlns:a16="http://schemas.microsoft.com/office/drawing/2014/main" id="{CD0D6001-C4ED-17EC-27B8-6AF8675F1D99}"/>
                  </a:ext>
                </a:extLst>
              </p:cNvPr>
              <p:cNvSpPr/>
              <p:nvPr/>
            </p:nvSpPr>
            <p:spPr>
              <a:xfrm>
                <a:off x="8467618" y="4713375"/>
                <a:ext cx="169573" cy="233499"/>
              </a:xfrm>
              <a:custGeom>
                <a:avLst/>
                <a:gdLst/>
                <a:ahLst/>
                <a:cxnLst/>
                <a:rect l="l" t="t" r="r" b="b"/>
                <a:pathLst>
                  <a:path w="169573" h="233499" stroke="0">
                    <a:moveTo>
                      <a:pt x="0" y="216343"/>
                    </a:moveTo>
                    <a:lnTo>
                      <a:pt x="0" y="233499"/>
                    </a:lnTo>
                    <a:cubicBezTo>
                      <a:pt x="0" y="233499"/>
                      <a:pt x="61921" y="162675"/>
                      <a:pt x="92046" y="122944"/>
                    </a:cubicBezTo>
                    <a:cubicBezTo>
                      <a:pt x="122171" y="83213"/>
                      <a:pt x="169573" y="13343"/>
                      <a:pt x="169573" y="13343"/>
                    </a:cubicBezTo>
                    <a:lnTo>
                      <a:pt x="169573" y="0"/>
                    </a:lnTo>
                    <a:cubicBezTo>
                      <a:pt x="169573" y="0"/>
                      <a:pt x="114232" y="81570"/>
                      <a:pt x="86356" y="117226"/>
                    </a:cubicBezTo>
                    <a:cubicBezTo>
                      <a:pt x="58043" y="153441"/>
                      <a:pt x="0" y="216343"/>
                      <a:pt x="0" y="216343"/>
                    </a:cubicBezTo>
                    <a:close/>
                  </a:path>
                  <a:path w="169573" h="233499" fill="none">
                    <a:moveTo>
                      <a:pt x="0" y="216343"/>
                    </a:moveTo>
                    <a:lnTo>
                      <a:pt x="0" y="233499"/>
                    </a:lnTo>
                    <a:cubicBezTo>
                      <a:pt x="0" y="233499"/>
                      <a:pt x="61921" y="162675"/>
                      <a:pt x="92046" y="122944"/>
                    </a:cubicBezTo>
                    <a:cubicBezTo>
                      <a:pt x="122171" y="83213"/>
                      <a:pt x="169573" y="13343"/>
                      <a:pt x="169573" y="13343"/>
                    </a:cubicBezTo>
                    <a:lnTo>
                      <a:pt x="169573" y="0"/>
                    </a:lnTo>
                    <a:cubicBezTo>
                      <a:pt x="169573" y="0"/>
                      <a:pt x="114232" y="81570"/>
                      <a:pt x="86356" y="117226"/>
                    </a:cubicBezTo>
                    <a:cubicBezTo>
                      <a:pt x="58043" y="153441"/>
                      <a:pt x="0" y="216343"/>
                      <a:pt x="0" y="2163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262626"/>
                  </a:gs>
                  <a:gs pos="100000">
                    <a:srgbClr val="3F3F3F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921" name="Forme libre : forme 1920">
                <a:extLst>
                  <a:ext uri="{FF2B5EF4-FFF2-40B4-BE49-F238E27FC236}">
                    <a16:creationId xmlns:a16="http://schemas.microsoft.com/office/drawing/2014/main" id="{DF70C2F2-F5BA-2476-803E-BD6A0B091802}"/>
                  </a:ext>
                </a:extLst>
              </p:cNvPr>
              <p:cNvSpPr/>
              <p:nvPr/>
            </p:nvSpPr>
            <p:spPr>
              <a:xfrm>
                <a:off x="8164246" y="4787852"/>
                <a:ext cx="297057" cy="102394"/>
              </a:xfrm>
              <a:custGeom>
                <a:avLst/>
                <a:gdLst/>
                <a:ahLst/>
                <a:cxnLst/>
                <a:rect l="l" t="t" r="r" b="b"/>
                <a:pathLst>
                  <a:path w="297057" h="102394" stroke="0">
                    <a:moveTo>
                      <a:pt x="12229" y="0"/>
                    </a:moveTo>
                    <a:cubicBezTo>
                      <a:pt x="12229" y="0"/>
                      <a:pt x="3176" y="8309"/>
                      <a:pt x="1189" y="10722"/>
                    </a:cubicBezTo>
                    <a:cubicBezTo>
                      <a:pt x="-798" y="13134"/>
                      <a:pt x="0" y="17155"/>
                      <a:pt x="0" y="17155"/>
                    </a:cubicBezTo>
                    <a:cubicBezTo>
                      <a:pt x="0" y="17155"/>
                      <a:pt x="102756" y="52001"/>
                      <a:pt x="131459" y="61651"/>
                    </a:cubicBezTo>
                    <a:cubicBezTo>
                      <a:pt x="160163" y="71301"/>
                      <a:pt x="297057" y="102394"/>
                      <a:pt x="297057" y="102394"/>
                    </a:cubicBezTo>
                    <a:lnTo>
                      <a:pt x="289550" y="81486"/>
                    </a:lnTo>
                    <a:lnTo>
                      <a:pt x="12229" y="0"/>
                    </a:lnTo>
                    <a:close/>
                  </a:path>
                  <a:path w="297057" h="102394" fill="none">
                    <a:moveTo>
                      <a:pt x="12229" y="0"/>
                    </a:moveTo>
                    <a:cubicBezTo>
                      <a:pt x="12229" y="0"/>
                      <a:pt x="3176" y="8309"/>
                      <a:pt x="1189" y="10722"/>
                    </a:cubicBezTo>
                    <a:cubicBezTo>
                      <a:pt x="-798" y="13134"/>
                      <a:pt x="0" y="17155"/>
                      <a:pt x="0" y="17155"/>
                    </a:cubicBezTo>
                    <a:cubicBezTo>
                      <a:pt x="0" y="17155"/>
                      <a:pt x="102756" y="52001"/>
                      <a:pt x="131459" y="61651"/>
                    </a:cubicBezTo>
                    <a:cubicBezTo>
                      <a:pt x="160163" y="71301"/>
                      <a:pt x="297057" y="102394"/>
                      <a:pt x="297057" y="102394"/>
                    </a:cubicBezTo>
                    <a:lnTo>
                      <a:pt x="289550" y="81486"/>
                    </a:lnTo>
                    <a:lnTo>
                      <a:pt x="122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50000">
                    <a:srgbClr val="A5A5A5"/>
                  </a:gs>
                  <a:gs pos="100000">
                    <a:srgbClr val="595959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922" name="Forme libre : forme 1921">
                <a:extLst>
                  <a:ext uri="{FF2B5EF4-FFF2-40B4-BE49-F238E27FC236}">
                    <a16:creationId xmlns:a16="http://schemas.microsoft.com/office/drawing/2014/main" id="{519C023E-451D-664C-C974-C9E414825EC5}"/>
                  </a:ext>
                </a:extLst>
              </p:cNvPr>
              <p:cNvSpPr/>
              <p:nvPr/>
            </p:nvSpPr>
            <p:spPr>
              <a:xfrm>
                <a:off x="8467026" y="4674475"/>
                <a:ext cx="169597" cy="256372"/>
              </a:xfrm>
              <a:custGeom>
                <a:avLst/>
                <a:gdLst/>
                <a:ahLst/>
                <a:cxnLst/>
                <a:rect l="l" t="t" r="r" b="b"/>
                <a:pathLst>
                  <a:path w="169597" h="256372" stroke="0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  <a:path w="169597" h="256372" fill="none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</a:pathLst>
              </a:custGeom>
              <a:solidFill>
                <a:srgbClr val="1C1C1C"/>
              </a:solidFill>
              <a:ln w="7600" cap="flat">
                <a:noFill/>
                <a:miter/>
              </a:ln>
            </p:spPr>
          </p:sp>
          <p:sp>
            <p:nvSpPr>
              <p:cNvPr id="1923" name="Forme libre : forme 1922">
                <a:extLst>
                  <a:ext uri="{FF2B5EF4-FFF2-40B4-BE49-F238E27FC236}">
                    <a16:creationId xmlns:a16="http://schemas.microsoft.com/office/drawing/2014/main" id="{0AE3C769-1FE4-0851-51C1-CBAC12AE2688}"/>
                  </a:ext>
                </a:extLst>
              </p:cNvPr>
              <p:cNvSpPr/>
              <p:nvPr/>
            </p:nvSpPr>
            <p:spPr>
              <a:xfrm>
                <a:off x="8467026" y="4668759"/>
                <a:ext cx="169597" cy="256372"/>
              </a:xfrm>
              <a:custGeom>
                <a:avLst/>
                <a:gdLst/>
                <a:ahLst/>
                <a:cxnLst/>
                <a:rect l="l" t="t" r="r" b="b"/>
                <a:pathLst>
                  <a:path w="169597" h="256372" stroke="0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  <a:path w="169597" h="256372" fill="none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F7F7F"/>
                  </a:gs>
                  <a:gs pos="100000">
                    <a:srgbClr val="262626"/>
                  </a:gs>
                </a:gsLst>
                <a:lin ang="16200000" scaled="0"/>
              </a:gradFill>
              <a:ln w="7600" cap="flat">
                <a:noFill/>
                <a:miter/>
              </a:ln>
            </p:spPr>
          </p:sp>
          <p:sp>
            <p:nvSpPr>
              <p:cNvPr id="1924" name="Forme libre : forme 1923">
                <a:extLst>
                  <a:ext uri="{FF2B5EF4-FFF2-40B4-BE49-F238E27FC236}">
                    <a16:creationId xmlns:a16="http://schemas.microsoft.com/office/drawing/2014/main" id="{AB60F260-3F00-740A-6E3D-1CF5CD20F0FE}"/>
                  </a:ext>
                </a:extLst>
              </p:cNvPr>
              <p:cNvSpPr/>
              <p:nvPr/>
            </p:nvSpPr>
            <p:spPr>
              <a:xfrm>
                <a:off x="8176517" y="4593037"/>
                <a:ext cx="427856" cy="269745"/>
              </a:xfrm>
              <a:custGeom>
                <a:avLst/>
                <a:gdLst/>
                <a:ahLst/>
                <a:cxnLst/>
                <a:rect l="l" t="t" r="r" b="b"/>
                <a:pathLst>
                  <a:path w="427856" h="269745" stroke="0">
                    <a:moveTo>
                      <a:pt x="207844" y="0"/>
                    </a:moveTo>
                    <a:lnTo>
                      <a:pt x="191358" y="11258"/>
                    </a:lnTo>
                    <a:lnTo>
                      <a:pt x="184291" y="12390"/>
                    </a:lnTo>
                    <a:cubicBezTo>
                      <a:pt x="184291" y="12390"/>
                      <a:pt x="122469" y="57361"/>
                      <a:pt x="84049" y="92743"/>
                    </a:cubicBezTo>
                    <a:cubicBezTo>
                      <a:pt x="37821" y="135318"/>
                      <a:pt x="7083" y="184794"/>
                      <a:pt x="0" y="193371"/>
                    </a:cubicBezTo>
                    <a:cubicBezTo>
                      <a:pt x="10240" y="198116"/>
                      <a:pt x="259103" y="271499"/>
                      <a:pt x="273234" y="269713"/>
                    </a:cubicBezTo>
                    <a:cubicBezTo>
                      <a:pt x="277430" y="264503"/>
                      <a:pt x="328827" y="220512"/>
                      <a:pt x="365086" y="170478"/>
                    </a:cubicBezTo>
                    <a:cubicBezTo>
                      <a:pt x="397819" y="125310"/>
                      <a:pt x="427856" y="48606"/>
                      <a:pt x="427856" y="48606"/>
                    </a:cubicBezTo>
                    <a:cubicBezTo>
                      <a:pt x="427856" y="48606"/>
                      <a:pt x="370645" y="31629"/>
                      <a:pt x="318978" y="19835"/>
                    </a:cubicBezTo>
                    <a:cubicBezTo>
                      <a:pt x="267311" y="8041"/>
                      <a:pt x="207844" y="0"/>
                      <a:pt x="207844" y="0"/>
                    </a:cubicBezTo>
                    <a:close/>
                  </a:path>
                  <a:path w="427856" h="269745" fill="none">
                    <a:moveTo>
                      <a:pt x="207844" y="0"/>
                    </a:moveTo>
                    <a:lnTo>
                      <a:pt x="191358" y="11258"/>
                    </a:lnTo>
                    <a:lnTo>
                      <a:pt x="184291" y="12390"/>
                    </a:lnTo>
                    <a:cubicBezTo>
                      <a:pt x="184291" y="12390"/>
                      <a:pt x="122469" y="57361"/>
                      <a:pt x="84049" y="92743"/>
                    </a:cubicBezTo>
                    <a:cubicBezTo>
                      <a:pt x="37821" y="135318"/>
                      <a:pt x="7083" y="184794"/>
                      <a:pt x="0" y="193371"/>
                    </a:cubicBezTo>
                    <a:cubicBezTo>
                      <a:pt x="10240" y="198116"/>
                      <a:pt x="259103" y="271499"/>
                      <a:pt x="273234" y="269713"/>
                    </a:cubicBezTo>
                    <a:cubicBezTo>
                      <a:pt x="277430" y="264503"/>
                      <a:pt x="328827" y="220512"/>
                      <a:pt x="365086" y="170478"/>
                    </a:cubicBezTo>
                    <a:cubicBezTo>
                      <a:pt x="397819" y="125310"/>
                      <a:pt x="427856" y="48606"/>
                      <a:pt x="427856" y="48606"/>
                    </a:cubicBezTo>
                    <a:cubicBezTo>
                      <a:pt x="427856" y="48606"/>
                      <a:pt x="370645" y="31629"/>
                      <a:pt x="318978" y="19835"/>
                    </a:cubicBezTo>
                    <a:cubicBezTo>
                      <a:pt x="267311" y="8041"/>
                      <a:pt x="207844" y="0"/>
                      <a:pt x="2078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61717"/>
                  </a:gs>
                  <a:gs pos="100000">
                    <a:srgbClr val="707677"/>
                  </a:gs>
                </a:gsLst>
                <a:lin ang="18900000" scaled="0"/>
              </a:gradFill>
              <a:ln w="1055" cap="flat">
                <a:noFill/>
                <a:miter/>
              </a:ln>
            </p:spPr>
          </p:sp>
          <p:sp>
            <p:nvSpPr>
              <p:cNvPr id="1925" name="Forme libre : forme 1924">
                <a:extLst>
                  <a:ext uri="{FF2B5EF4-FFF2-40B4-BE49-F238E27FC236}">
                    <a16:creationId xmlns:a16="http://schemas.microsoft.com/office/drawing/2014/main" id="{D3B4E027-FCA3-9BC0-CC0B-71335B44DD1C}"/>
                  </a:ext>
                </a:extLst>
              </p:cNvPr>
              <p:cNvSpPr/>
              <p:nvPr/>
            </p:nvSpPr>
            <p:spPr>
              <a:xfrm>
                <a:off x="8164615" y="4803734"/>
                <a:ext cx="299631" cy="145567"/>
              </a:xfrm>
              <a:custGeom>
                <a:avLst/>
                <a:gdLst/>
                <a:ahLst/>
                <a:cxnLst/>
                <a:rect l="l" t="t" r="r" b="b"/>
                <a:pathLst>
                  <a:path w="299631" h="145567" stroke="0">
                    <a:moveTo>
                      <a:pt x="0" y="0"/>
                    </a:moveTo>
                    <a:cubicBezTo>
                      <a:pt x="0" y="5607"/>
                      <a:pt x="4175" y="46700"/>
                      <a:pt x="4616" y="53073"/>
                    </a:cubicBezTo>
                    <a:cubicBezTo>
                      <a:pt x="5058" y="59447"/>
                      <a:pt x="14867" y="61115"/>
                      <a:pt x="14867" y="61115"/>
                    </a:cubicBezTo>
                    <a:cubicBezTo>
                      <a:pt x="14867" y="61115"/>
                      <a:pt x="107603" y="95961"/>
                      <a:pt x="149997" y="109364"/>
                    </a:cubicBezTo>
                    <a:cubicBezTo>
                      <a:pt x="168461" y="115201"/>
                      <a:pt x="295282" y="145549"/>
                      <a:pt x="295282" y="145549"/>
                    </a:cubicBezTo>
                    <a:cubicBezTo>
                      <a:pt x="295282" y="145549"/>
                      <a:pt x="299569" y="146131"/>
                      <a:pt x="299569" y="140772"/>
                    </a:cubicBezTo>
                    <a:cubicBezTo>
                      <a:pt x="299569" y="135411"/>
                      <a:pt x="300429" y="87162"/>
                      <a:pt x="295757" y="87163"/>
                    </a:cubicBezTo>
                    <a:cubicBezTo>
                      <a:pt x="290644" y="83410"/>
                      <a:pt x="163464" y="53925"/>
                      <a:pt x="133435" y="44811"/>
                    </a:cubicBezTo>
                    <a:cubicBezTo>
                      <a:pt x="103406" y="35698"/>
                      <a:pt x="9219" y="4090"/>
                      <a:pt x="0" y="0"/>
                    </a:cubicBezTo>
                    <a:close/>
                  </a:path>
                  <a:path w="299631" h="145567" fill="none">
                    <a:moveTo>
                      <a:pt x="0" y="0"/>
                    </a:moveTo>
                    <a:cubicBezTo>
                      <a:pt x="0" y="5607"/>
                      <a:pt x="4175" y="46700"/>
                      <a:pt x="4616" y="53073"/>
                    </a:cubicBezTo>
                    <a:cubicBezTo>
                      <a:pt x="5058" y="59447"/>
                      <a:pt x="14867" y="61115"/>
                      <a:pt x="14867" y="61115"/>
                    </a:cubicBezTo>
                    <a:cubicBezTo>
                      <a:pt x="14867" y="61115"/>
                      <a:pt x="107603" y="95961"/>
                      <a:pt x="149997" y="109364"/>
                    </a:cubicBezTo>
                    <a:cubicBezTo>
                      <a:pt x="168461" y="115201"/>
                      <a:pt x="295282" y="145549"/>
                      <a:pt x="295282" y="145549"/>
                    </a:cubicBezTo>
                    <a:cubicBezTo>
                      <a:pt x="295282" y="145549"/>
                      <a:pt x="299569" y="146131"/>
                      <a:pt x="299569" y="140772"/>
                    </a:cubicBezTo>
                    <a:cubicBezTo>
                      <a:pt x="299569" y="135411"/>
                      <a:pt x="300429" y="87162"/>
                      <a:pt x="295757" y="87163"/>
                    </a:cubicBezTo>
                    <a:cubicBezTo>
                      <a:pt x="290644" y="83410"/>
                      <a:pt x="163464" y="53925"/>
                      <a:pt x="133435" y="44811"/>
                    </a:cubicBezTo>
                    <a:cubicBezTo>
                      <a:pt x="103406" y="35698"/>
                      <a:pt x="9219" y="409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50000">
                    <a:srgbClr val="7F7F7F"/>
                  </a:gs>
                  <a:gs pos="100000">
                    <a:srgbClr val="595959"/>
                  </a:gs>
                </a:gsLst>
                <a:lin ang="0" scaled="0"/>
              </a:gradFill>
              <a:ln w="1055" cap="flat">
                <a:noFill/>
                <a:miter/>
              </a:ln>
            </p:spPr>
          </p:sp>
          <p:sp>
            <p:nvSpPr>
              <p:cNvPr id="1926" name="Forme libre : forme 1925">
                <a:extLst>
                  <a:ext uri="{FF2B5EF4-FFF2-40B4-BE49-F238E27FC236}">
                    <a16:creationId xmlns:a16="http://schemas.microsoft.com/office/drawing/2014/main" id="{2B104F92-72CA-8876-6C50-52AA99D18E17}"/>
                  </a:ext>
                </a:extLst>
              </p:cNvPr>
              <p:cNvSpPr/>
              <p:nvPr/>
            </p:nvSpPr>
            <p:spPr>
              <a:xfrm>
                <a:off x="8453716" y="4644460"/>
                <a:ext cx="182920" cy="243503"/>
              </a:xfrm>
              <a:custGeom>
                <a:avLst/>
                <a:gdLst/>
                <a:ahLst/>
                <a:cxnLst/>
                <a:rect l="l" t="t" r="r" b="b"/>
                <a:pathLst>
                  <a:path w="182920" h="243503" stroke="0">
                    <a:moveTo>
                      <a:pt x="0" y="221583"/>
                    </a:moveTo>
                    <a:cubicBezTo>
                      <a:pt x="0" y="221583"/>
                      <a:pt x="6280" y="229207"/>
                      <a:pt x="9421" y="243503"/>
                    </a:cubicBezTo>
                    <a:cubicBezTo>
                      <a:pt x="63590" y="201569"/>
                      <a:pt x="182920" y="36692"/>
                      <a:pt x="182920" y="25256"/>
                    </a:cubicBezTo>
                    <a:cubicBezTo>
                      <a:pt x="182920" y="25256"/>
                      <a:pt x="170751" y="20014"/>
                      <a:pt x="166433" y="14772"/>
                    </a:cubicBezTo>
                    <a:cubicBezTo>
                      <a:pt x="162116" y="9530"/>
                      <a:pt x="154265" y="0"/>
                      <a:pt x="154265" y="0"/>
                    </a:cubicBezTo>
                    <a:cubicBezTo>
                      <a:pt x="154265" y="0"/>
                      <a:pt x="129535" y="57659"/>
                      <a:pt x="94993" y="111030"/>
                    </a:cubicBezTo>
                    <a:cubicBezTo>
                      <a:pt x="60450" y="164400"/>
                      <a:pt x="0" y="221583"/>
                      <a:pt x="0" y="221583"/>
                    </a:cubicBezTo>
                    <a:close/>
                  </a:path>
                  <a:path w="182920" h="243503" fill="none">
                    <a:moveTo>
                      <a:pt x="0" y="221583"/>
                    </a:moveTo>
                    <a:cubicBezTo>
                      <a:pt x="0" y="221583"/>
                      <a:pt x="6280" y="229207"/>
                      <a:pt x="9421" y="243503"/>
                    </a:cubicBezTo>
                    <a:cubicBezTo>
                      <a:pt x="63590" y="201569"/>
                      <a:pt x="182920" y="36692"/>
                      <a:pt x="182920" y="25256"/>
                    </a:cubicBezTo>
                    <a:cubicBezTo>
                      <a:pt x="182920" y="25256"/>
                      <a:pt x="170751" y="20014"/>
                      <a:pt x="166433" y="14772"/>
                    </a:cubicBezTo>
                    <a:cubicBezTo>
                      <a:pt x="162116" y="9530"/>
                      <a:pt x="154265" y="0"/>
                      <a:pt x="154265" y="0"/>
                    </a:cubicBezTo>
                    <a:cubicBezTo>
                      <a:pt x="154265" y="0"/>
                      <a:pt x="129535" y="57659"/>
                      <a:pt x="94993" y="111030"/>
                    </a:cubicBezTo>
                    <a:cubicBezTo>
                      <a:pt x="60450" y="164400"/>
                      <a:pt x="0" y="221583"/>
                      <a:pt x="0" y="221583"/>
                    </a:cubicBezTo>
                    <a:close/>
                  </a:path>
                </a:pathLst>
              </a:custGeom>
              <a:solidFill>
                <a:srgbClr val="111111"/>
              </a:solidFill>
              <a:ln w="7600" cap="flat">
                <a:noFill/>
                <a:miter/>
              </a:ln>
            </p:spPr>
          </p:sp>
          <p:sp>
            <p:nvSpPr>
              <p:cNvPr id="1927" name="Forme libre : forme 1926">
                <a:extLst>
                  <a:ext uri="{FF2B5EF4-FFF2-40B4-BE49-F238E27FC236}">
                    <a16:creationId xmlns:a16="http://schemas.microsoft.com/office/drawing/2014/main" id="{222A80E8-3048-E406-3789-73924D94D02D}"/>
                  </a:ext>
                </a:extLst>
              </p:cNvPr>
              <p:cNvSpPr/>
              <p:nvPr/>
            </p:nvSpPr>
            <p:spPr>
              <a:xfrm>
                <a:off x="8575403" y="4653511"/>
                <a:ext cx="40823" cy="78150"/>
              </a:xfrm>
              <a:custGeom>
                <a:avLst/>
                <a:gdLst/>
                <a:ahLst/>
                <a:cxnLst/>
                <a:rect l="l" t="t" r="r" b="b"/>
                <a:pathLst>
                  <a:path w="40823" h="78150" stroke="0">
                    <a:moveTo>
                      <a:pt x="36113" y="0"/>
                    </a:moveTo>
                    <a:lnTo>
                      <a:pt x="0" y="78150"/>
                    </a:lnTo>
                    <a:lnTo>
                      <a:pt x="40823" y="7624"/>
                    </a:lnTo>
                    <a:lnTo>
                      <a:pt x="36113" y="0"/>
                    </a:lnTo>
                    <a:close/>
                  </a:path>
                  <a:path w="40823" h="78150" fill="none">
                    <a:moveTo>
                      <a:pt x="36113" y="0"/>
                    </a:moveTo>
                    <a:lnTo>
                      <a:pt x="0" y="78150"/>
                    </a:lnTo>
                    <a:lnTo>
                      <a:pt x="40823" y="7624"/>
                    </a:lnTo>
                    <a:lnTo>
                      <a:pt x="36113" y="0"/>
                    </a:lnTo>
                    <a:close/>
                  </a:path>
                </a:pathLst>
              </a:custGeom>
              <a:solidFill>
                <a:srgbClr val="292929"/>
              </a:solidFill>
              <a:ln w="7600" cap="flat">
                <a:noFill/>
                <a:miter/>
              </a:ln>
            </p:spPr>
          </p:sp>
          <p:sp>
            <p:nvSpPr>
              <p:cNvPr id="1928" name="Forme libre : forme 1927">
                <a:extLst>
                  <a:ext uri="{FF2B5EF4-FFF2-40B4-BE49-F238E27FC236}">
                    <a16:creationId xmlns:a16="http://schemas.microsoft.com/office/drawing/2014/main" id="{C08423B0-26B2-6DEE-9736-A7F99FABF564}"/>
                  </a:ext>
                </a:extLst>
              </p:cNvPr>
              <p:cNvSpPr/>
              <p:nvPr/>
            </p:nvSpPr>
            <p:spPr>
              <a:xfrm>
                <a:off x="8575403" y="4665902"/>
                <a:ext cx="54169" cy="80056"/>
              </a:xfrm>
              <a:custGeom>
                <a:avLst/>
                <a:gdLst/>
                <a:ahLst/>
                <a:cxnLst/>
                <a:rect l="l" t="t" r="r" b="b"/>
                <a:pathLst>
                  <a:path w="54169" h="80056" stroke="0">
                    <a:moveTo>
                      <a:pt x="47889" y="0"/>
                    </a:moveTo>
                    <a:lnTo>
                      <a:pt x="54169" y="3812"/>
                    </a:lnTo>
                    <a:lnTo>
                      <a:pt x="0" y="80056"/>
                    </a:lnTo>
                    <a:lnTo>
                      <a:pt x="47889" y="0"/>
                    </a:lnTo>
                    <a:close/>
                  </a:path>
                  <a:path w="54169" h="80056" fill="none">
                    <a:moveTo>
                      <a:pt x="47889" y="0"/>
                    </a:moveTo>
                    <a:lnTo>
                      <a:pt x="54169" y="3812"/>
                    </a:lnTo>
                    <a:lnTo>
                      <a:pt x="0" y="80056"/>
                    </a:lnTo>
                    <a:lnTo>
                      <a:pt x="47889" y="0"/>
                    </a:lnTo>
                    <a:close/>
                  </a:path>
                </a:pathLst>
              </a:custGeom>
              <a:solidFill>
                <a:srgbClr val="292929"/>
              </a:solidFill>
              <a:ln w="7600" cap="flat">
                <a:noFill/>
                <a:miter/>
              </a:ln>
            </p:spPr>
          </p:sp>
          <p:sp>
            <p:nvSpPr>
              <p:cNvPr id="1929" name="Forme libre : forme 1928">
                <a:extLst>
                  <a:ext uri="{FF2B5EF4-FFF2-40B4-BE49-F238E27FC236}">
                    <a16:creationId xmlns:a16="http://schemas.microsoft.com/office/drawing/2014/main" id="{5F670241-1FC0-9B96-4268-8A3B92BA309F}"/>
                  </a:ext>
                </a:extLst>
              </p:cNvPr>
              <p:cNvSpPr/>
              <p:nvPr/>
            </p:nvSpPr>
            <p:spPr>
              <a:xfrm>
                <a:off x="8485906" y="4863186"/>
                <a:ext cx="28262" cy="48605"/>
              </a:xfrm>
              <a:custGeom>
                <a:avLst/>
                <a:gdLst/>
                <a:ahLst/>
                <a:cxnLst/>
                <a:rect l="l" t="t" r="r" b="b"/>
                <a:pathLst>
                  <a:path w="28262" h="48605" stroke="0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  <a:path w="28262" h="48605" fill="none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</a:pathLst>
              </a:custGeom>
              <a:solidFill>
                <a:srgbClr val="1C1C1C"/>
              </a:solidFill>
              <a:ln w="7600" cap="flat">
                <a:noFill/>
                <a:miter/>
              </a:ln>
            </p:spPr>
          </p:sp>
          <p:sp>
            <p:nvSpPr>
              <p:cNvPr id="1930" name="Forme libre : forme 1929">
                <a:extLst>
                  <a:ext uri="{FF2B5EF4-FFF2-40B4-BE49-F238E27FC236}">
                    <a16:creationId xmlns:a16="http://schemas.microsoft.com/office/drawing/2014/main" id="{B54B66B3-4F3B-5E4F-4D75-02CE445084B1}"/>
                  </a:ext>
                </a:extLst>
              </p:cNvPr>
              <p:cNvSpPr/>
              <p:nvPr/>
            </p:nvSpPr>
            <p:spPr>
              <a:xfrm>
                <a:off x="8489570" y="4864455"/>
                <a:ext cx="28262" cy="48605"/>
              </a:xfrm>
              <a:custGeom>
                <a:avLst/>
                <a:gdLst/>
                <a:ahLst/>
                <a:cxnLst/>
                <a:rect l="l" t="t" r="r" b="b"/>
                <a:pathLst>
                  <a:path w="28262" h="48605" stroke="0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  <a:path w="28262" h="48605" fill="none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</a:pathLst>
              </a:custGeom>
              <a:gradFill>
                <a:gsLst>
                  <a:gs pos="0">
                    <a:srgbClr val="BFBFBF"/>
                  </a:gs>
                  <a:gs pos="100000">
                    <a:srgbClr val="595959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grpSp>
            <p:nvGrpSpPr>
              <p:cNvPr id="1931" name="Groupe 1930">
                <a:extLst>
                  <a:ext uri="{FF2B5EF4-FFF2-40B4-BE49-F238E27FC236}">
                    <a16:creationId xmlns:a16="http://schemas.microsoft.com/office/drawing/2014/main" id="{F2F37568-DB52-C284-8B17-2275CA757EDA}"/>
                  </a:ext>
                </a:extLst>
              </p:cNvPr>
              <p:cNvGrpSpPr/>
              <p:nvPr/>
            </p:nvGrpSpPr>
            <p:grpSpPr>
              <a:xfrm>
                <a:off x="8248000" y="4782694"/>
                <a:ext cx="32816" cy="43208"/>
                <a:chOff x="8248000" y="4782694"/>
                <a:chExt cx="32816" cy="43208"/>
              </a:xfrm>
            </p:grpSpPr>
            <p:sp>
              <p:nvSpPr>
                <p:cNvPr id="1965" name="Forme libre : forme 1964">
                  <a:extLst>
                    <a:ext uri="{FF2B5EF4-FFF2-40B4-BE49-F238E27FC236}">
                      <a16:creationId xmlns:a16="http://schemas.microsoft.com/office/drawing/2014/main" id="{B991A861-C58B-5F88-F30E-013F9A1339D4}"/>
                    </a:ext>
                  </a:extLst>
                </p:cNvPr>
                <p:cNvSpPr/>
                <p:nvPr/>
              </p:nvSpPr>
              <p:spPr>
                <a:xfrm>
                  <a:off x="8248000" y="4797470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66" name="Forme libre : forme 1965">
                  <a:extLst>
                    <a:ext uri="{FF2B5EF4-FFF2-40B4-BE49-F238E27FC236}">
                      <a16:creationId xmlns:a16="http://schemas.microsoft.com/office/drawing/2014/main" id="{2F73D6F6-52FA-1F22-D94A-E53A69A708D8}"/>
                    </a:ext>
                  </a:extLst>
                </p:cNvPr>
                <p:cNvSpPr/>
                <p:nvPr/>
              </p:nvSpPr>
              <p:spPr>
                <a:xfrm>
                  <a:off x="8248497" y="4809633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67" name="Forme libre : forme 1966">
                  <a:extLst>
                    <a:ext uri="{FF2B5EF4-FFF2-40B4-BE49-F238E27FC236}">
                      <a16:creationId xmlns:a16="http://schemas.microsoft.com/office/drawing/2014/main" id="{C066BBDA-B95E-547A-D968-7FC3BB580CEE}"/>
                    </a:ext>
                  </a:extLst>
                </p:cNvPr>
                <p:cNvSpPr/>
                <p:nvPr/>
              </p:nvSpPr>
              <p:spPr>
                <a:xfrm>
                  <a:off x="8251809" y="4794708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968" name="Forme libre : forme 1967">
                  <a:extLst>
                    <a:ext uri="{FF2B5EF4-FFF2-40B4-BE49-F238E27FC236}">
                      <a16:creationId xmlns:a16="http://schemas.microsoft.com/office/drawing/2014/main" id="{F895D311-FCC1-B243-E62E-D8120826BCF7}"/>
                    </a:ext>
                  </a:extLst>
                </p:cNvPr>
                <p:cNvSpPr/>
                <p:nvPr/>
              </p:nvSpPr>
              <p:spPr>
                <a:xfrm>
                  <a:off x="8263180" y="4782694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932" name="Groupe 1931">
                <a:extLst>
                  <a:ext uri="{FF2B5EF4-FFF2-40B4-BE49-F238E27FC236}">
                    <a16:creationId xmlns:a16="http://schemas.microsoft.com/office/drawing/2014/main" id="{16CD7237-9C6E-6B67-E921-D9E32020DDD4}"/>
                  </a:ext>
                </a:extLst>
              </p:cNvPr>
              <p:cNvGrpSpPr/>
              <p:nvPr/>
            </p:nvGrpSpPr>
            <p:grpSpPr>
              <a:xfrm>
                <a:off x="8272938" y="4789338"/>
                <a:ext cx="32816" cy="43208"/>
                <a:chOff x="8272938" y="4789338"/>
                <a:chExt cx="32816" cy="43208"/>
              </a:xfrm>
            </p:grpSpPr>
            <p:sp>
              <p:nvSpPr>
                <p:cNvPr id="1961" name="Forme libre : forme 1960">
                  <a:extLst>
                    <a:ext uri="{FF2B5EF4-FFF2-40B4-BE49-F238E27FC236}">
                      <a16:creationId xmlns:a16="http://schemas.microsoft.com/office/drawing/2014/main" id="{095EB4C8-ACE0-89B3-46A4-27B35B8EC61A}"/>
                    </a:ext>
                  </a:extLst>
                </p:cNvPr>
                <p:cNvSpPr/>
                <p:nvPr/>
              </p:nvSpPr>
              <p:spPr>
                <a:xfrm>
                  <a:off x="8272938" y="4804113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62" name="Forme libre : forme 1961">
                  <a:extLst>
                    <a:ext uri="{FF2B5EF4-FFF2-40B4-BE49-F238E27FC236}">
                      <a16:creationId xmlns:a16="http://schemas.microsoft.com/office/drawing/2014/main" id="{47BC3323-BA85-6B0F-1896-270955DAE8D0}"/>
                    </a:ext>
                  </a:extLst>
                </p:cNvPr>
                <p:cNvSpPr/>
                <p:nvPr/>
              </p:nvSpPr>
              <p:spPr>
                <a:xfrm>
                  <a:off x="8273435" y="4816276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63" name="Forme libre : forme 1962">
                  <a:extLst>
                    <a:ext uri="{FF2B5EF4-FFF2-40B4-BE49-F238E27FC236}">
                      <a16:creationId xmlns:a16="http://schemas.microsoft.com/office/drawing/2014/main" id="{D08D34C3-FDD8-4901-E808-9075D51149BC}"/>
                    </a:ext>
                  </a:extLst>
                </p:cNvPr>
                <p:cNvSpPr/>
                <p:nvPr/>
              </p:nvSpPr>
              <p:spPr>
                <a:xfrm>
                  <a:off x="8276747" y="4801351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964" name="Forme libre : forme 1963">
                  <a:extLst>
                    <a:ext uri="{FF2B5EF4-FFF2-40B4-BE49-F238E27FC236}">
                      <a16:creationId xmlns:a16="http://schemas.microsoft.com/office/drawing/2014/main" id="{661E037E-DC45-BF8A-2832-C58BBE1CF896}"/>
                    </a:ext>
                  </a:extLst>
                </p:cNvPr>
                <p:cNvSpPr/>
                <p:nvPr/>
              </p:nvSpPr>
              <p:spPr>
                <a:xfrm>
                  <a:off x="8288118" y="4789338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933" name="Groupe 1932">
                <a:extLst>
                  <a:ext uri="{FF2B5EF4-FFF2-40B4-BE49-F238E27FC236}">
                    <a16:creationId xmlns:a16="http://schemas.microsoft.com/office/drawing/2014/main" id="{0E4B8E3A-57CB-6FD1-3167-8A1F5E2BBF9D}"/>
                  </a:ext>
                </a:extLst>
              </p:cNvPr>
              <p:cNvGrpSpPr/>
              <p:nvPr/>
            </p:nvGrpSpPr>
            <p:grpSpPr>
              <a:xfrm>
                <a:off x="8299965" y="4797118"/>
                <a:ext cx="32816" cy="43208"/>
                <a:chOff x="8299965" y="4797118"/>
                <a:chExt cx="32816" cy="43208"/>
              </a:xfrm>
            </p:grpSpPr>
            <p:sp>
              <p:nvSpPr>
                <p:cNvPr id="1957" name="Forme libre : forme 1956">
                  <a:extLst>
                    <a:ext uri="{FF2B5EF4-FFF2-40B4-BE49-F238E27FC236}">
                      <a16:creationId xmlns:a16="http://schemas.microsoft.com/office/drawing/2014/main" id="{3177E4AE-12E0-8421-7E7C-D60AA1B089F3}"/>
                    </a:ext>
                  </a:extLst>
                </p:cNvPr>
                <p:cNvSpPr/>
                <p:nvPr/>
              </p:nvSpPr>
              <p:spPr>
                <a:xfrm>
                  <a:off x="8299965" y="4811894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58" name="Forme libre : forme 1957">
                  <a:extLst>
                    <a:ext uri="{FF2B5EF4-FFF2-40B4-BE49-F238E27FC236}">
                      <a16:creationId xmlns:a16="http://schemas.microsoft.com/office/drawing/2014/main" id="{01D154C3-79EF-6975-50CD-F193C8069129}"/>
                    </a:ext>
                  </a:extLst>
                </p:cNvPr>
                <p:cNvSpPr/>
                <p:nvPr/>
              </p:nvSpPr>
              <p:spPr>
                <a:xfrm>
                  <a:off x="8300462" y="4824056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59" name="Forme libre : forme 1958">
                  <a:extLst>
                    <a:ext uri="{FF2B5EF4-FFF2-40B4-BE49-F238E27FC236}">
                      <a16:creationId xmlns:a16="http://schemas.microsoft.com/office/drawing/2014/main" id="{B675268B-F69C-7934-AEB3-B977FD4866B1}"/>
                    </a:ext>
                  </a:extLst>
                </p:cNvPr>
                <p:cNvSpPr/>
                <p:nvPr/>
              </p:nvSpPr>
              <p:spPr>
                <a:xfrm>
                  <a:off x="8303774" y="4809131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960" name="Forme libre : forme 1959">
                  <a:extLst>
                    <a:ext uri="{FF2B5EF4-FFF2-40B4-BE49-F238E27FC236}">
                      <a16:creationId xmlns:a16="http://schemas.microsoft.com/office/drawing/2014/main" id="{5FAE6425-B7C4-042D-4C20-DF40F0F00227}"/>
                    </a:ext>
                  </a:extLst>
                </p:cNvPr>
                <p:cNvSpPr/>
                <p:nvPr/>
              </p:nvSpPr>
              <p:spPr>
                <a:xfrm>
                  <a:off x="8315145" y="4797118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934" name="Groupe 1933">
                <a:extLst>
                  <a:ext uri="{FF2B5EF4-FFF2-40B4-BE49-F238E27FC236}">
                    <a16:creationId xmlns:a16="http://schemas.microsoft.com/office/drawing/2014/main" id="{D1C35385-1572-3087-6497-781F18BB07CE}"/>
                  </a:ext>
                </a:extLst>
              </p:cNvPr>
              <p:cNvGrpSpPr/>
              <p:nvPr/>
            </p:nvGrpSpPr>
            <p:grpSpPr>
              <a:xfrm>
                <a:off x="8328501" y="4804464"/>
                <a:ext cx="32816" cy="43208"/>
                <a:chOff x="8328501" y="4804464"/>
                <a:chExt cx="32816" cy="43208"/>
              </a:xfrm>
            </p:grpSpPr>
            <p:sp>
              <p:nvSpPr>
                <p:cNvPr id="1953" name="Forme libre : forme 1952">
                  <a:extLst>
                    <a:ext uri="{FF2B5EF4-FFF2-40B4-BE49-F238E27FC236}">
                      <a16:creationId xmlns:a16="http://schemas.microsoft.com/office/drawing/2014/main" id="{1B17E481-BD9F-A165-94D7-47616EF95A0A}"/>
                    </a:ext>
                  </a:extLst>
                </p:cNvPr>
                <p:cNvSpPr/>
                <p:nvPr/>
              </p:nvSpPr>
              <p:spPr>
                <a:xfrm>
                  <a:off x="8328501" y="4819240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54" name="Forme libre : forme 1953">
                  <a:extLst>
                    <a:ext uri="{FF2B5EF4-FFF2-40B4-BE49-F238E27FC236}">
                      <a16:creationId xmlns:a16="http://schemas.microsoft.com/office/drawing/2014/main" id="{72D552D9-6E00-B9B0-923A-82EEBC5EE329}"/>
                    </a:ext>
                  </a:extLst>
                </p:cNvPr>
                <p:cNvSpPr/>
                <p:nvPr/>
              </p:nvSpPr>
              <p:spPr>
                <a:xfrm>
                  <a:off x="8328998" y="4831403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55" name="Forme libre : forme 1954">
                  <a:extLst>
                    <a:ext uri="{FF2B5EF4-FFF2-40B4-BE49-F238E27FC236}">
                      <a16:creationId xmlns:a16="http://schemas.microsoft.com/office/drawing/2014/main" id="{B6C9455D-6AF8-19A8-0060-415EBD289C0C}"/>
                    </a:ext>
                  </a:extLst>
                </p:cNvPr>
                <p:cNvSpPr/>
                <p:nvPr/>
              </p:nvSpPr>
              <p:spPr>
                <a:xfrm>
                  <a:off x="8332310" y="4816477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956" name="Forme libre : forme 1955">
                  <a:extLst>
                    <a:ext uri="{FF2B5EF4-FFF2-40B4-BE49-F238E27FC236}">
                      <a16:creationId xmlns:a16="http://schemas.microsoft.com/office/drawing/2014/main" id="{9DDFD9C5-16F8-A874-0080-6CD24242C4C9}"/>
                    </a:ext>
                  </a:extLst>
                </p:cNvPr>
                <p:cNvSpPr/>
                <p:nvPr/>
              </p:nvSpPr>
              <p:spPr>
                <a:xfrm>
                  <a:off x="8343681" y="4804464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935" name="Groupe 1934">
                <a:extLst>
                  <a:ext uri="{FF2B5EF4-FFF2-40B4-BE49-F238E27FC236}">
                    <a16:creationId xmlns:a16="http://schemas.microsoft.com/office/drawing/2014/main" id="{23147A28-8B83-9045-A8F4-8B1E8E91BF8A}"/>
                  </a:ext>
                </a:extLst>
              </p:cNvPr>
              <p:cNvGrpSpPr/>
              <p:nvPr/>
            </p:nvGrpSpPr>
            <p:grpSpPr>
              <a:xfrm>
                <a:off x="8356003" y="4812844"/>
                <a:ext cx="32816" cy="43208"/>
                <a:chOff x="8356003" y="4812844"/>
                <a:chExt cx="32816" cy="43208"/>
              </a:xfrm>
            </p:grpSpPr>
            <p:sp>
              <p:nvSpPr>
                <p:cNvPr id="1949" name="Forme libre : forme 1948">
                  <a:extLst>
                    <a:ext uri="{FF2B5EF4-FFF2-40B4-BE49-F238E27FC236}">
                      <a16:creationId xmlns:a16="http://schemas.microsoft.com/office/drawing/2014/main" id="{66803C86-3A75-1781-8D54-78BE8B06F201}"/>
                    </a:ext>
                  </a:extLst>
                </p:cNvPr>
                <p:cNvSpPr/>
                <p:nvPr/>
              </p:nvSpPr>
              <p:spPr>
                <a:xfrm>
                  <a:off x="8356003" y="4827620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50" name="Forme libre : forme 1949">
                  <a:extLst>
                    <a:ext uri="{FF2B5EF4-FFF2-40B4-BE49-F238E27FC236}">
                      <a16:creationId xmlns:a16="http://schemas.microsoft.com/office/drawing/2014/main" id="{00E5FACD-A984-8320-9C4F-3E748849225E}"/>
                    </a:ext>
                  </a:extLst>
                </p:cNvPr>
                <p:cNvSpPr/>
                <p:nvPr/>
              </p:nvSpPr>
              <p:spPr>
                <a:xfrm>
                  <a:off x="8356500" y="4839783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51" name="Forme libre : forme 1950">
                  <a:extLst>
                    <a:ext uri="{FF2B5EF4-FFF2-40B4-BE49-F238E27FC236}">
                      <a16:creationId xmlns:a16="http://schemas.microsoft.com/office/drawing/2014/main" id="{5563A0BD-A705-3007-3FB2-8C0C539C0049}"/>
                    </a:ext>
                  </a:extLst>
                </p:cNvPr>
                <p:cNvSpPr/>
                <p:nvPr/>
              </p:nvSpPr>
              <p:spPr>
                <a:xfrm>
                  <a:off x="8359812" y="4824858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952" name="Forme libre : forme 1951">
                  <a:extLst>
                    <a:ext uri="{FF2B5EF4-FFF2-40B4-BE49-F238E27FC236}">
                      <a16:creationId xmlns:a16="http://schemas.microsoft.com/office/drawing/2014/main" id="{71DBED14-0E2B-6E2C-FDFB-B924C12D1264}"/>
                    </a:ext>
                  </a:extLst>
                </p:cNvPr>
                <p:cNvSpPr/>
                <p:nvPr/>
              </p:nvSpPr>
              <p:spPr>
                <a:xfrm>
                  <a:off x="8371183" y="4812844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sp>
            <p:nvSpPr>
              <p:cNvPr id="1936" name="Forme libre : forme 1935">
                <a:extLst>
                  <a:ext uri="{FF2B5EF4-FFF2-40B4-BE49-F238E27FC236}">
                    <a16:creationId xmlns:a16="http://schemas.microsoft.com/office/drawing/2014/main" id="{A6435DF6-A3FD-BDB6-CAA8-C9A6B72074E5}"/>
                  </a:ext>
                </a:extLst>
              </p:cNvPr>
              <p:cNvSpPr/>
              <p:nvPr/>
            </p:nvSpPr>
            <p:spPr>
              <a:xfrm>
                <a:off x="8391450" y="4609671"/>
                <a:ext cx="158605" cy="98747"/>
              </a:xfrm>
              <a:custGeom>
                <a:avLst/>
                <a:gdLst/>
                <a:ahLst/>
                <a:cxnLst/>
                <a:rect l="l" t="t" r="r" b="b"/>
                <a:pathLst>
                  <a:path w="158605" h="98747" stroke="0">
                    <a:moveTo>
                      <a:pt x="36117" y="0"/>
                    </a:moveTo>
                    <a:cubicBezTo>
                      <a:pt x="13154" y="16083"/>
                      <a:pt x="-19082" y="75588"/>
                      <a:pt x="14479" y="94888"/>
                    </a:cubicBezTo>
                    <a:cubicBezTo>
                      <a:pt x="48040" y="114186"/>
                      <a:pt x="135917" y="56289"/>
                      <a:pt x="158605" y="27877"/>
                    </a:cubicBezTo>
                    <a:cubicBezTo>
                      <a:pt x="119578" y="63795"/>
                      <a:pt x="44066" y="105074"/>
                      <a:pt x="18674" y="89795"/>
                    </a:cubicBezTo>
                    <a:cubicBezTo>
                      <a:pt x="-6718" y="74516"/>
                      <a:pt x="4322" y="33774"/>
                      <a:pt x="36117" y="0"/>
                    </a:cubicBezTo>
                    <a:close/>
                  </a:path>
                  <a:path w="158605" h="98747" fill="none">
                    <a:moveTo>
                      <a:pt x="36117" y="0"/>
                    </a:moveTo>
                    <a:cubicBezTo>
                      <a:pt x="13154" y="16083"/>
                      <a:pt x="-19082" y="75588"/>
                      <a:pt x="14479" y="94888"/>
                    </a:cubicBezTo>
                    <a:cubicBezTo>
                      <a:pt x="48040" y="114186"/>
                      <a:pt x="135917" y="56289"/>
                      <a:pt x="158605" y="27877"/>
                    </a:cubicBezTo>
                    <a:cubicBezTo>
                      <a:pt x="119578" y="63795"/>
                      <a:pt x="44066" y="105074"/>
                      <a:pt x="18674" y="89795"/>
                    </a:cubicBezTo>
                    <a:cubicBezTo>
                      <a:pt x="-6718" y="74516"/>
                      <a:pt x="4322" y="33774"/>
                      <a:pt x="36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/>
                  </a:gs>
                  <a:gs pos="50000">
                    <a:srgbClr val="A5A5A5"/>
                  </a:gs>
                  <a:gs pos="100000">
                    <a:srgbClr val="000000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grpSp>
            <p:nvGrpSpPr>
              <p:cNvPr id="1937" name="Groupe 1936">
                <a:extLst>
                  <a:ext uri="{FF2B5EF4-FFF2-40B4-BE49-F238E27FC236}">
                    <a16:creationId xmlns:a16="http://schemas.microsoft.com/office/drawing/2014/main" id="{B262598D-5B42-BCD5-7A07-7050ADA27B5E}"/>
                  </a:ext>
                </a:extLst>
              </p:cNvPr>
              <p:cNvGrpSpPr/>
              <p:nvPr/>
            </p:nvGrpSpPr>
            <p:grpSpPr>
              <a:xfrm>
                <a:off x="8427568" y="4625501"/>
                <a:ext cx="84953" cy="25671"/>
                <a:chOff x="8427568" y="4625501"/>
                <a:chExt cx="84953" cy="25671"/>
              </a:xfrm>
            </p:grpSpPr>
            <p:sp>
              <p:nvSpPr>
                <p:cNvPr id="1939" name="Forme libre : forme 1938">
                  <a:extLst>
                    <a:ext uri="{FF2B5EF4-FFF2-40B4-BE49-F238E27FC236}">
                      <a16:creationId xmlns:a16="http://schemas.microsoft.com/office/drawing/2014/main" id="{8FF68B93-C59B-5039-D7D4-AD89C9E90CF4}"/>
                    </a:ext>
                  </a:extLst>
                </p:cNvPr>
                <p:cNvSpPr/>
                <p:nvPr/>
              </p:nvSpPr>
              <p:spPr>
                <a:xfrm>
                  <a:off x="8427568" y="4625501"/>
                  <a:ext cx="27945" cy="12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5" h="12665" stroke="0">
                      <a:moveTo>
                        <a:pt x="0" y="9951"/>
                      </a:moveTo>
                      <a:lnTo>
                        <a:pt x="15649" y="0"/>
                      </a:lnTo>
                      <a:lnTo>
                        <a:pt x="19189" y="1809"/>
                      </a:lnTo>
                      <a:lnTo>
                        <a:pt x="16208" y="8368"/>
                      </a:lnTo>
                      <a:lnTo>
                        <a:pt x="25150" y="2940"/>
                      </a:lnTo>
                      <a:lnTo>
                        <a:pt x="27945" y="3845"/>
                      </a:lnTo>
                      <a:lnTo>
                        <a:pt x="13600" y="12665"/>
                      </a:lnTo>
                      <a:lnTo>
                        <a:pt x="9315" y="11760"/>
                      </a:lnTo>
                      <a:lnTo>
                        <a:pt x="10433" y="5654"/>
                      </a:lnTo>
                      <a:lnTo>
                        <a:pt x="2794" y="10403"/>
                      </a:lnTo>
                      <a:lnTo>
                        <a:pt x="0" y="9951"/>
                      </a:lnTo>
                      <a:close/>
                    </a:path>
                    <a:path w="27945" h="12665" fill="none">
                      <a:moveTo>
                        <a:pt x="0" y="9951"/>
                      </a:moveTo>
                      <a:lnTo>
                        <a:pt x="15649" y="0"/>
                      </a:lnTo>
                      <a:lnTo>
                        <a:pt x="19189" y="1809"/>
                      </a:lnTo>
                      <a:lnTo>
                        <a:pt x="16208" y="8368"/>
                      </a:lnTo>
                      <a:lnTo>
                        <a:pt x="25150" y="2940"/>
                      </a:lnTo>
                      <a:lnTo>
                        <a:pt x="27945" y="3845"/>
                      </a:lnTo>
                      <a:lnTo>
                        <a:pt x="13600" y="12665"/>
                      </a:lnTo>
                      <a:lnTo>
                        <a:pt x="9315" y="11760"/>
                      </a:lnTo>
                      <a:lnTo>
                        <a:pt x="10433" y="5654"/>
                      </a:lnTo>
                      <a:lnTo>
                        <a:pt x="2794" y="10403"/>
                      </a:lnTo>
                      <a:lnTo>
                        <a:pt x="0" y="9951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0" name="Forme libre : forme 1939">
                  <a:extLst>
                    <a:ext uri="{FF2B5EF4-FFF2-40B4-BE49-F238E27FC236}">
                      <a16:creationId xmlns:a16="http://schemas.microsoft.com/office/drawing/2014/main" id="{6007999A-FDAC-868E-DCDD-6A577391E61C}"/>
                    </a:ext>
                  </a:extLst>
                </p:cNvPr>
                <p:cNvSpPr/>
                <p:nvPr/>
              </p:nvSpPr>
              <p:spPr>
                <a:xfrm>
                  <a:off x="8445565" y="4632791"/>
                  <a:ext cx="16999" cy="8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9" h="8346" stroke="0">
                      <a:moveTo>
                        <a:pt x="6442" y="3565"/>
                      </a:moveTo>
                      <a:lnTo>
                        <a:pt x="15012" y="5149"/>
                      </a:lnTo>
                      <a:cubicBezTo>
                        <a:pt x="15012" y="5149"/>
                        <a:pt x="19483" y="0"/>
                        <a:pt x="15012" y="0"/>
                      </a:cubicBezTo>
                      <a:cubicBezTo>
                        <a:pt x="9423" y="0"/>
                        <a:pt x="2158" y="851"/>
                        <a:pt x="0" y="3565"/>
                      </a:cubicBezTo>
                      <a:cubicBezTo>
                        <a:pt x="-823" y="6279"/>
                        <a:pt x="0" y="7184"/>
                        <a:pt x="2903" y="7862"/>
                      </a:cubicBezTo>
                      <a:cubicBezTo>
                        <a:pt x="8305" y="9672"/>
                        <a:pt x="12590" y="5827"/>
                        <a:pt x="12590" y="5827"/>
                      </a:cubicBezTo>
                      <a:lnTo>
                        <a:pt x="9237" y="5149"/>
                      </a:lnTo>
                      <a:lnTo>
                        <a:pt x="6442" y="6279"/>
                      </a:lnTo>
                      <a:lnTo>
                        <a:pt x="6442" y="3565"/>
                      </a:lnTo>
                      <a:close/>
                    </a:path>
                    <a:path w="16999" h="8346" fill="none">
                      <a:moveTo>
                        <a:pt x="6442" y="3565"/>
                      </a:moveTo>
                      <a:lnTo>
                        <a:pt x="15012" y="5149"/>
                      </a:lnTo>
                      <a:cubicBezTo>
                        <a:pt x="15012" y="5149"/>
                        <a:pt x="19483" y="0"/>
                        <a:pt x="15012" y="0"/>
                      </a:cubicBezTo>
                      <a:cubicBezTo>
                        <a:pt x="9423" y="0"/>
                        <a:pt x="2158" y="851"/>
                        <a:pt x="0" y="3565"/>
                      </a:cubicBezTo>
                      <a:cubicBezTo>
                        <a:pt x="-823" y="6279"/>
                        <a:pt x="0" y="7184"/>
                        <a:pt x="2903" y="7862"/>
                      </a:cubicBezTo>
                      <a:cubicBezTo>
                        <a:pt x="8305" y="9672"/>
                        <a:pt x="12590" y="5827"/>
                        <a:pt x="12590" y="5827"/>
                      </a:cubicBezTo>
                      <a:lnTo>
                        <a:pt x="9237" y="5149"/>
                      </a:lnTo>
                      <a:lnTo>
                        <a:pt x="6442" y="6279"/>
                      </a:lnTo>
                      <a:lnTo>
                        <a:pt x="6442" y="3565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1" name="Forme libre : forme 1940">
                  <a:extLst>
                    <a:ext uri="{FF2B5EF4-FFF2-40B4-BE49-F238E27FC236}">
                      <a16:creationId xmlns:a16="http://schemas.microsoft.com/office/drawing/2014/main" id="{07296508-9C41-8657-561D-4158652A232F}"/>
                    </a:ext>
                  </a:extLst>
                </p:cNvPr>
                <p:cNvSpPr/>
                <p:nvPr/>
              </p:nvSpPr>
              <p:spPr>
                <a:xfrm>
                  <a:off x="8459485" y="4635046"/>
                  <a:ext cx="17713" cy="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8644" stroke="0">
                      <a:moveTo>
                        <a:pt x="15217" y="0"/>
                      </a:moveTo>
                      <a:cubicBezTo>
                        <a:pt x="11118" y="-897"/>
                        <a:pt x="6702" y="0"/>
                        <a:pt x="3852" y="2043"/>
                      </a:cubicBezTo>
                      <a:cubicBezTo>
                        <a:pt x="1244" y="3400"/>
                        <a:pt x="-1737" y="5887"/>
                        <a:pt x="1244" y="7923"/>
                      </a:cubicBezTo>
                      <a:cubicBezTo>
                        <a:pt x="4225" y="9958"/>
                        <a:pt x="13167" y="7244"/>
                        <a:pt x="15775" y="5209"/>
                      </a:cubicBezTo>
                      <a:cubicBezTo>
                        <a:pt x="17528" y="3842"/>
                        <a:pt x="19315" y="2269"/>
                        <a:pt x="15217" y="0"/>
                      </a:cubicBezTo>
                      <a:close/>
                    </a:path>
                    <a:path w="17713" h="8644" fill="none">
                      <a:moveTo>
                        <a:pt x="15217" y="0"/>
                      </a:moveTo>
                      <a:cubicBezTo>
                        <a:pt x="11118" y="-897"/>
                        <a:pt x="6702" y="0"/>
                        <a:pt x="3852" y="2043"/>
                      </a:cubicBezTo>
                      <a:cubicBezTo>
                        <a:pt x="1244" y="3400"/>
                        <a:pt x="-1737" y="5887"/>
                        <a:pt x="1244" y="7923"/>
                      </a:cubicBezTo>
                      <a:cubicBezTo>
                        <a:pt x="4225" y="9958"/>
                        <a:pt x="13167" y="7244"/>
                        <a:pt x="15775" y="5209"/>
                      </a:cubicBezTo>
                      <a:cubicBezTo>
                        <a:pt x="17528" y="3842"/>
                        <a:pt x="19315" y="2269"/>
                        <a:pt x="15217" y="0"/>
                      </a:cubicBez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2" name="Forme libre : forme 1941">
                  <a:extLst>
                    <a:ext uri="{FF2B5EF4-FFF2-40B4-BE49-F238E27FC236}">
                      <a16:creationId xmlns:a16="http://schemas.microsoft.com/office/drawing/2014/main" id="{D685A032-6454-34CC-A37F-18CDD2483131}"/>
                    </a:ext>
                  </a:extLst>
                </p:cNvPr>
                <p:cNvSpPr/>
                <p:nvPr/>
              </p:nvSpPr>
              <p:spPr>
                <a:xfrm>
                  <a:off x="8471348" y="4635678"/>
                  <a:ext cx="20305" cy="1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5" h="11760" stroke="0">
                      <a:moveTo>
                        <a:pt x="14158" y="0"/>
                      </a:moveTo>
                      <a:lnTo>
                        <a:pt x="0" y="9273"/>
                      </a:lnTo>
                      <a:lnTo>
                        <a:pt x="6520" y="11760"/>
                      </a:lnTo>
                      <a:cubicBezTo>
                        <a:pt x="6520" y="11760"/>
                        <a:pt x="13413" y="11760"/>
                        <a:pt x="17326" y="9273"/>
                      </a:cubicBezTo>
                      <a:cubicBezTo>
                        <a:pt x="21238" y="6785"/>
                        <a:pt x="20493" y="4749"/>
                        <a:pt x="19561" y="4071"/>
                      </a:cubicBezTo>
                      <a:cubicBezTo>
                        <a:pt x="18630" y="3392"/>
                        <a:pt x="15835" y="3166"/>
                        <a:pt x="15835" y="3166"/>
                      </a:cubicBezTo>
                      <a:lnTo>
                        <a:pt x="19189" y="1357"/>
                      </a:lnTo>
                      <a:lnTo>
                        <a:pt x="14158" y="0"/>
                      </a:lnTo>
                      <a:close/>
                    </a:path>
                    <a:path w="20305" h="11760" fill="none">
                      <a:moveTo>
                        <a:pt x="14158" y="0"/>
                      </a:moveTo>
                      <a:lnTo>
                        <a:pt x="0" y="9273"/>
                      </a:lnTo>
                      <a:lnTo>
                        <a:pt x="6520" y="11760"/>
                      </a:lnTo>
                      <a:cubicBezTo>
                        <a:pt x="6520" y="11760"/>
                        <a:pt x="13413" y="11760"/>
                        <a:pt x="17326" y="9273"/>
                      </a:cubicBezTo>
                      <a:cubicBezTo>
                        <a:pt x="21238" y="6785"/>
                        <a:pt x="20493" y="4749"/>
                        <a:pt x="19561" y="4071"/>
                      </a:cubicBezTo>
                      <a:cubicBezTo>
                        <a:pt x="18630" y="3392"/>
                        <a:pt x="15835" y="3166"/>
                        <a:pt x="15835" y="3166"/>
                      </a:cubicBezTo>
                      <a:lnTo>
                        <a:pt x="19189" y="1357"/>
                      </a:lnTo>
                      <a:lnTo>
                        <a:pt x="14158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3" name="Forme libre : forme 1942">
                  <a:extLst>
                    <a:ext uri="{FF2B5EF4-FFF2-40B4-BE49-F238E27FC236}">
                      <a16:creationId xmlns:a16="http://schemas.microsoft.com/office/drawing/2014/main" id="{44E13317-4CE8-567D-5D59-73E784E0622F}"/>
                    </a:ext>
                  </a:extLst>
                </p:cNvPr>
                <p:cNvSpPr/>
                <p:nvPr/>
              </p:nvSpPr>
              <p:spPr>
                <a:xfrm>
                  <a:off x="8499452" y="4638082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4871" y="863"/>
                      </a:moveTo>
                      <a:cubicBezTo>
                        <a:pt x="3753" y="0"/>
                        <a:pt x="0" y="-946"/>
                        <a:pt x="0" y="1089"/>
                      </a:cubicBezTo>
                      <a:cubicBezTo>
                        <a:pt x="0" y="3125"/>
                        <a:pt x="0" y="3803"/>
                        <a:pt x="2822" y="3577"/>
                      </a:cubicBezTo>
                      <a:cubicBezTo>
                        <a:pt x="5057" y="3351"/>
                        <a:pt x="5989" y="1315"/>
                        <a:pt x="4871" y="863"/>
                      </a:cubicBezTo>
                      <a:close/>
                    </a:path>
                    <a:path w="7600" h="7600" fill="none">
                      <a:moveTo>
                        <a:pt x="4871" y="863"/>
                      </a:moveTo>
                      <a:cubicBezTo>
                        <a:pt x="3753" y="0"/>
                        <a:pt x="0" y="-946"/>
                        <a:pt x="0" y="1089"/>
                      </a:cubicBezTo>
                      <a:cubicBezTo>
                        <a:pt x="0" y="3125"/>
                        <a:pt x="0" y="3803"/>
                        <a:pt x="2822" y="3577"/>
                      </a:cubicBezTo>
                      <a:cubicBezTo>
                        <a:pt x="5057" y="3351"/>
                        <a:pt x="5989" y="1315"/>
                        <a:pt x="4871" y="863"/>
                      </a:cubicBez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4" name="Forme libre : forme 1943">
                  <a:extLst>
                    <a:ext uri="{FF2B5EF4-FFF2-40B4-BE49-F238E27FC236}">
                      <a16:creationId xmlns:a16="http://schemas.microsoft.com/office/drawing/2014/main" id="{6D62B296-6E2B-6438-738F-913E4D228BB3}"/>
                    </a:ext>
                  </a:extLst>
                </p:cNvPr>
                <p:cNvSpPr/>
                <p:nvPr/>
              </p:nvSpPr>
              <p:spPr>
                <a:xfrm>
                  <a:off x="8485134" y="4641106"/>
                  <a:ext cx="16767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7" h="8142" stroke="0">
                      <a:moveTo>
                        <a:pt x="11550" y="0"/>
                      </a:moveTo>
                      <a:lnTo>
                        <a:pt x="0" y="7237"/>
                      </a:lnTo>
                      <a:lnTo>
                        <a:pt x="5589" y="8142"/>
                      </a:lnTo>
                      <a:lnTo>
                        <a:pt x="16767" y="1583"/>
                      </a:lnTo>
                      <a:lnTo>
                        <a:pt x="11550" y="0"/>
                      </a:lnTo>
                      <a:close/>
                    </a:path>
                    <a:path w="16767" h="8142" fill="none">
                      <a:moveTo>
                        <a:pt x="11550" y="0"/>
                      </a:moveTo>
                      <a:lnTo>
                        <a:pt x="0" y="7237"/>
                      </a:lnTo>
                      <a:lnTo>
                        <a:pt x="5589" y="8142"/>
                      </a:lnTo>
                      <a:lnTo>
                        <a:pt x="16767" y="1583"/>
                      </a:lnTo>
                      <a:lnTo>
                        <a:pt x="11550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5" name="Forme libre : forme 1944">
                  <a:extLst>
                    <a:ext uri="{FF2B5EF4-FFF2-40B4-BE49-F238E27FC236}">
                      <a16:creationId xmlns:a16="http://schemas.microsoft.com/office/drawing/2014/main" id="{92F68D3F-EC22-535D-E842-2CFB2E528FDF}"/>
                    </a:ext>
                  </a:extLst>
                </p:cNvPr>
                <p:cNvSpPr/>
                <p:nvPr/>
              </p:nvSpPr>
              <p:spPr>
                <a:xfrm>
                  <a:off x="8494776" y="4642013"/>
                  <a:ext cx="17745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5" h="9160" stroke="0">
                      <a:moveTo>
                        <a:pt x="11411" y="1131"/>
                      </a:moveTo>
                      <a:lnTo>
                        <a:pt x="13460" y="0"/>
                      </a:lnTo>
                      <a:lnTo>
                        <a:pt x="17745" y="0"/>
                      </a:lnTo>
                      <a:lnTo>
                        <a:pt x="15230" y="2149"/>
                      </a:lnTo>
                      <a:lnTo>
                        <a:pt x="17372" y="2714"/>
                      </a:lnTo>
                      <a:lnTo>
                        <a:pt x="15230" y="4749"/>
                      </a:lnTo>
                      <a:cubicBezTo>
                        <a:pt x="15230" y="4749"/>
                        <a:pt x="11783" y="3392"/>
                        <a:pt x="12156" y="3392"/>
                      </a:cubicBezTo>
                      <a:cubicBezTo>
                        <a:pt x="12529" y="3392"/>
                        <a:pt x="6101" y="7576"/>
                        <a:pt x="6101" y="7576"/>
                      </a:cubicBezTo>
                      <a:lnTo>
                        <a:pt x="7405" y="9160"/>
                      </a:lnTo>
                      <a:lnTo>
                        <a:pt x="1723" y="9160"/>
                      </a:lnTo>
                      <a:lnTo>
                        <a:pt x="0" y="7068"/>
                      </a:lnTo>
                      <a:lnTo>
                        <a:pt x="11411" y="1131"/>
                      </a:lnTo>
                      <a:close/>
                    </a:path>
                    <a:path w="17745" h="9160" fill="none">
                      <a:moveTo>
                        <a:pt x="11411" y="1131"/>
                      </a:moveTo>
                      <a:lnTo>
                        <a:pt x="13460" y="0"/>
                      </a:lnTo>
                      <a:lnTo>
                        <a:pt x="17745" y="0"/>
                      </a:lnTo>
                      <a:lnTo>
                        <a:pt x="15230" y="2149"/>
                      </a:lnTo>
                      <a:lnTo>
                        <a:pt x="17372" y="2714"/>
                      </a:lnTo>
                      <a:lnTo>
                        <a:pt x="15230" y="4749"/>
                      </a:lnTo>
                      <a:cubicBezTo>
                        <a:pt x="15230" y="4749"/>
                        <a:pt x="11783" y="3392"/>
                        <a:pt x="12156" y="3392"/>
                      </a:cubicBezTo>
                      <a:cubicBezTo>
                        <a:pt x="12529" y="3392"/>
                        <a:pt x="6101" y="7576"/>
                        <a:pt x="6101" y="7576"/>
                      </a:cubicBezTo>
                      <a:lnTo>
                        <a:pt x="7405" y="9160"/>
                      </a:lnTo>
                      <a:lnTo>
                        <a:pt x="1723" y="9160"/>
                      </a:lnTo>
                      <a:lnTo>
                        <a:pt x="0" y="7068"/>
                      </a:lnTo>
                      <a:lnTo>
                        <a:pt x="11411" y="1131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6" name="Forme libre : forme 1945">
                  <a:extLst>
                    <a:ext uri="{FF2B5EF4-FFF2-40B4-BE49-F238E27FC236}">
                      <a16:creationId xmlns:a16="http://schemas.microsoft.com/office/drawing/2014/main" id="{7A76BAE6-CBE8-992D-81DC-E513C63B778D}"/>
                    </a:ext>
                  </a:extLst>
                </p:cNvPr>
                <p:cNvSpPr/>
                <p:nvPr/>
              </p:nvSpPr>
              <p:spPr>
                <a:xfrm>
                  <a:off x="8454836" y="4634493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0" y="0"/>
                      </a:moveTo>
                      <a:lnTo>
                        <a:pt x="3842" y="1408"/>
                      </a:lnTo>
                      <a:cubicBezTo>
                        <a:pt x="3842" y="1408"/>
                        <a:pt x="5600" y="0"/>
                        <a:pt x="4215" y="0"/>
                      </a:cubicBezTo>
                      <a:cubicBezTo>
                        <a:pt x="2829" y="0"/>
                        <a:pt x="0" y="0"/>
                        <a:pt x="0" y="0"/>
                      </a:cubicBezTo>
                      <a:close/>
                    </a:path>
                    <a:path w="7600" h="7600" fill="none">
                      <a:moveTo>
                        <a:pt x="0" y="0"/>
                      </a:moveTo>
                      <a:lnTo>
                        <a:pt x="3842" y="1408"/>
                      </a:lnTo>
                      <a:cubicBezTo>
                        <a:pt x="3842" y="1408"/>
                        <a:pt x="5600" y="0"/>
                        <a:pt x="4215" y="0"/>
                      </a:cubicBezTo>
                      <a:cubicBezTo>
                        <a:pt x="2829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7" name="Forme libre : forme 1946">
                  <a:extLst>
                    <a:ext uri="{FF2B5EF4-FFF2-40B4-BE49-F238E27FC236}">
                      <a16:creationId xmlns:a16="http://schemas.microsoft.com/office/drawing/2014/main" id="{C59194C0-7A3E-0EAA-E849-8DF36A470050}"/>
                    </a:ext>
                  </a:extLst>
                </p:cNvPr>
                <p:cNvSpPr/>
                <p:nvPr/>
              </p:nvSpPr>
              <p:spPr>
                <a:xfrm>
                  <a:off x="8466153" y="4637728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0" y="2417"/>
                      </a:moveTo>
                      <a:lnTo>
                        <a:pt x="2934" y="0"/>
                      </a:lnTo>
                      <a:lnTo>
                        <a:pt x="4716" y="891"/>
                      </a:lnTo>
                      <a:lnTo>
                        <a:pt x="1677" y="3053"/>
                      </a:lnTo>
                      <a:lnTo>
                        <a:pt x="0" y="2417"/>
                      </a:lnTo>
                      <a:close/>
                    </a:path>
                    <a:path w="7600" h="7600" fill="none">
                      <a:moveTo>
                        <a:pt x="0" y="2417"/>
                      </a:moveTo>
                      <a:lnTo>
                        <a:pt x="2934" y="0"/>
                      </a:lnTo>
                      <a:lnTo>
                        <a:pt x="4716" y="891"/>
                      </a:lnTo>
                      <a:lnTo>
                        <a:pt x="1677" y="3053"/>
                      </a:lnTo>
                      <a:lnTo>
                        <a:pt x="0" y="2417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7600" cap="flat">
                  <a:noFill/>
                  <a:miter/>
                </a:ln>
              </p:spPr>
            </p:sp>
            <p:sp>
              <p:nvSpPr>
                <p:cNvPr id="1948" name="Forme libre : forme 1947">
                  <a:extLst>
                    <a:ext uri="{FF2B5EF4-FFF2-40B4-BE49-F238E27FC236}">
                      <a16:creationId xmlns:a16="http://schemas.microsoft.com/office/drawing/2014/main" id="{8A04584C-8601-EA5F-EBBB-A3FC5E83E0AB}"/>
                    </a:ext>
                  </a:extLst>
                </p:cNvPr>
                <p:cNvSpPr/>
                <p:nvPr/>
              </p:nvSpPr>
              <p:spPr>
                <a:xfrm>
                  <a:off x="8480617" y="4641671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3458" y="0"/>
                      </a:moveTo>
                      <a:lnTo>
                        <a:pt x="0" y="2163"/>
                      </a:lnTo>
                      <a:lnTo>
                        <a:pt x="3773" y="2163"/>
                      </a:lnTo>
                      <a:lnTo>
                        <a:pt x="3458" y="0"/>
                      </a:lnTo>
                      <a:close/>
                    </a:path>
                    <a:path w="7600" h="7600" fill="none">
                      <a:moveTo>
                        <a:pt x="3458" y="0"/>
                      </a:moveTo>
                      <a:lnTo>
                        <a:pt x="0" y="2163"/>
                      </a:lnTo>
                      <a:lnTo>
                        <a:pt x="3773" y="2163"/>
                      </a:lnTo>
                      <a:lnTo>
                        <a:pt x="3458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7600" cap="flat">
                  <a:noFill/>
                  <a:miter/>
                </a:ln>
              </p:spPr>
            </p:sp>
          </p:grpSp>
          <p:sp>
            <p:nvSpPr>
              <p:cNvPr id="1938" name="Text 1427">
                <a:extLst>
                  <a:ext uri="{FF2B5EF4-FFF2-40B4-BE49-F238E27FC236}">
                    <a16:creationId xmlns:a16="http://schemas.microsoft.com/office/drawing/2014/main" id="{5B22A6A1-DD84-ED7B-CA02-0D6C8AE2FC00}"/>
                  </a:ext>
                </a:extLst>
              </p:cNvPr>
              <p:cNvSpPr txBox="1"/>
              <p:nvPr/>
            </p:nvSpPr>
            <p:spPr>
              <a:xfrm>
                <a:off x="7323229" y="4572405"/>
                <a:ext cx="851200" cy="143622"/>
              </a:xfrm>
              <a:prstGeom prst="rect">
                <a:avLst/>
              </a:prstGeom>
              <a:noFill/>
            </p:spPr>
            <p:txBody>
              <a:bodyPr wrap="none" lIns="76200" tIns="38100" rIns="76200" bIns="38100" rtlCol="0" anchor="ctr"/>
              <a:lstStyle/>
              <a:p>
                <a:pPr algn="l"/>
                <a:r>
                  <a:rPr lang="zh-CN" altLang="en-US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Arial"/>
                    <a:cs typeface="Microsoft Sans Serif" panose="020B0604020202020204" pitchFamily="34" charset="0"/>
                  </a:rPr>
                  <a:t>Modem  ADSL</a:t>
                </a:r>
                <a:r>
                  <a:rPr lang="fr-FR" altLang="zh-CN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/</a:t>
                </a:r>
                <a:r>
                  <a:rPr lang="zh-CN" altLang="en-US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Arial"/>
                    <a:cs typeface="Microsoft Sans Serif" panose="020B0604020202020204" pitchFamily="34" charset="0"/>
                  </a:rPr>
                  <a:t>4G</a:t>
                </a:r>
                <a:br>
                  <a:rPr lang="fr-FR" altLang="zh-CN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</a:br>
                <a:r>
                  <a:rPr lang="zh-CN" altLang="en-US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Arial"/>
                    <a:cs typeface="Microsoft Sans Serif" panose="020B0604020202020204" pitchFamily="34" charset="0"/>
                  </a:rPr>
                  <a:t>WiFi</a:t>
                </a:r>
              </a:p>
            </p:txBody>
          </p:sp>
        </p:grpSp>
        <p:grpSp>
          <p:nvGrpSpPr>
            <p:cNvPr id="1709" name="Groupe 1708">
              <a:extLst>
                <a:ext uri="{FF2B5EF4-FFF2-40B4-BE49-F238E27FC236}">
                  <a16:creationId xmlns:a16="http://schemas.microsoft.com/office/drawing/2014/main" id="{F8108A65-203F-9695-0CD7-42C3B17682F6}"/>
                </a:ext>
              </a:extLst>
            </p:cNvPr>
            <p:cNvGrpSpPr/>
            <p:nvPr/>
          </p:nvGrpSpPr>
          <p:grpSpPr>
            <a:xfrm>
              <a:off x="7505263" y="4997968"/>
              <a:ext cx="398660" cy="385371"/>
              <a:chOff x="7505263" y="4997968"/>
              <a:chExt cx="398660" cy="385371"/>
            </a:xfrm>
          </p:grpSpPr>
          <p:sp>
            <p:nvSpPr>
              <p:cNvPr id="1890" name="Forme libre : forme 1889">
                <a:extLst>
                  <a:ext uri="{FF2B5EF4-FFF2-40B4-BE49-F238E27FC236}">
                    <a16:creationId xmlns:a16="http://schemas.microsoft.com/office/drawing/2014/main" id="{24A911A3-7E5B-60D9-A02F-DBB70C554137}"/>
                  </a:ext>
                </a:extLst>
              </p:cNvPr>
              <p:cNvSpPr/>
              <p:nvPr/>
            </p:nvSpPr>
            <p:spPr>
              <a:xfrm>
                <a:off x="7670627" y="4997968"/>
                <a:ext cx="224848" cy="276339"/>
              </a:xfrm>
              <a:custGeom>
                <a:avLst/>
                <a:gdLst/>
                <a:ahLst/>
                <a:cxnLst/>
                <a:rect l="l" t="t" r="r" b="b"/>
                <a:pathLst>
                  <a:path w="224848" h="276339" stroke="0">
                    <a:moveTo>
                      <a:pt x="22166" y="0"/>
                    </a:moveTo>
                    <a:lnTo>
                      <a:pt x="0" y="172506"/>
                    </a:lnTo>
                    <a:lnTo>
                      <a:pt x="200223" y="276339"/>
                    </a:lnTo>
                    <a:lnTo>
                      <a:pt x="224848" y="99632"/>
                    </a:lnTo>
                    <a:lnTo>
                      <a:pt x="22166" y="0"/>
                    </a:lnTo>
                    <a:close/>
                  </a:path>
                  <a:path w="224848" h="276339" fill="none">
                    <a:moveTo>
                      <a:pt x="22166" y="0"/>
                    </a:moveTo>
                    <a:lnTo>
                      <a:pt x="0" y="172506"/>
                    </a:lnTo>
                    <a:lnTo>
                      <a:pt x="200223" y="276339"/>
                    </a:lnTo>
                    <a:lnTo>
                      <a:pt x="224848" y="99632"/>
                    </a:lnTo>
                    <a:lnTo>
                      <a:pt x="22166" y="0"/>
                    </a:ln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1891" name="Forme libre : forme 1890">
                <a:extLst>
                  <a:ext uri="{FF2B5EF4-FFF2-40B4-BE49-F238E27FC236}">
                    <a16:creationId xmlns:a16="http://schemas.microsoft.com/office/drawing/2014/main" id="{E0698153-0648-3773-4598-59023ECEAC68}"/>
                  </a:ext>
                </a:extLst>
              </p:cNvPr>
              <p:cNvSpPr/>
              <p:nvPr/>
            </p:nvSpPr>
            <p:spPr>
              <a:xfrm>
                <a:off x="7692792" y="4997968"/>
                <a:ext cx="211131" cy="99632"/>
              </a:xfrm>
              <a:custGeom>
                <a:avLst/>
                <a:gdLst/>
                <a:ahLst/>
                <a:cxnLst/>
                <a:rect l="l" t="t" r="r" b="b"/>
                <a:pathLst>
                  <a:path w="211131" h="99632" stroke="0">
                    <a:moveTo>
                      <a:pt x="0" y="0"/>
                    </a:moveTo>
                    <a:lnTo>
                      <a:pt x="11365" y="0"/>
                    </a:lnTo>
                    <a:lnTo>
                      <a:pt x="211131" y="96195"/>
                    </a:lnTo>
                    <a:lnTo>
                      <a:pt x="202683" y="99632"/>
                    </a:lnTo>
                    <a:lnTo>
                      <a:pt x="0" y="0"/>
                    </a:lnTo>
                    <a:close/>
                  </a:path>
                  <a:path w="211131" h="99632" fill="none">
                    <a:moveTo>
                      <a:pt x="0" y="0"/>
                    </a:moveTo>
                    <a:lnTo>
                      <a:pt x="11365" y="0"/>
                    </a:lnTo>
                    <a:lnTo>
                      <a:pt x="211131" y="96195"/>
                    </a:lnTo>
                    <a:lnTo>
                      <a:pt x="202683" y="99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1892" name="Forme libre : forme 1891">
                <a:extLst>
                  <a:ext uri="{FF2B5EF4-FFF2-40B4-BE49-F238E27FC236}">
                    <a16:creationId xmlns:a16="http://schemas.microsoft.com/office/drawing/2014/main" id="{15E30B30-042A-208C-733B-1C7C57FFB68C}"/>
                  </a:ext>
                </a:extLst>
              </p:cNvPr>
              <p:cNvSpPr/>
              <p:nvPr/>
            </p:nvSpPr>
            <p:spPr>
              <a:xfrm>
                <a:off x="7505263" y="5172326"/>
                <a:ext cx="365587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365587" h="192685" stroke="0">
                    <a:moveTo>
                      <a:pt x="166693" y="0"/>
                    </a:moveTo>
                    <a:lnTo>
                      <a:pt x="0" y="83942"/>
                    </a:lnTo>
                    <a:lnTo>
                      <a:pt x="213101" y="192685"/>
                    </a:lnTo>
                    <a:lnTo>
                      <a:pt x="365587" y="102066"/>
                    </a:lnTo>
                    <a:lnTo>
                      <a:pt x="166693" y="0"/>
                    </a:lnTo>
                    <a:close/>
                  </a:path>
                  <a:path w="365587" h="192685" fill="none">
                    <a:moveTo>
                      <a:pt x="166693" y="0"/>
                    </a:moveTo>
                    <a:lnTo>
                      <a:pt x="0" y="83942"/>
                    </a:lnTo>
                    <a:lnTo>
                      <a:pt x="213101" y="192685"/>
                    </a:lnTo>
                    <a:lnTo>
                      <a:pt x="365587" y="102066"/>
                    </a:lnTo>
                    <a:lnTo>
                      <a:pt x="166693" y="0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1893" name="Forme libre : forme 1892">
                <a:extLst>
                  <a:ext uri="{FF2B5EF4-FFF2-40B4-BE49-F238E27FC236}">
                    <a16:creationId xmlns:a16="http://schemas.microsoft.com/office/drawing/2014/main" id="{70EFC9C2-146B-969F-ED75-F46A12A3AA9F}"/>
                  </a:ext>
                </a:extLst>
              </p:cNvPr>
              <p:cNvSpPr/>
              <p:nvPr/>
            </p:nvSpPr>
            <p:spPr>
              <a:xfrm>
                <a:off x="7505263" y="5256449"/>
                <a:ext cx="213101" cy="125010"/>
              </a:xfrm>
              <a:custGeom>
                <a:avLst/>
                <a:gdLst/>
                <a:ahLst/>
                <a:cxnLst/>
                <a:rect l="l" t="t" r="r" b="b"/>
                <a:pathLst>
                  <a:path w="213101" h="125010" stroke="0">
                    <a:moveTo>
                      <a:pt x="0" y="0"/>
                    </a:moveTo>
                    <a:lnTo>
                      <a:pt x="0" y="17859"/>
                    </a:lnTo>
                    <a:lnTo>
                      <a:pt x="213101" y="125010"/>
                    </a:lnTo>
                    <a:lnTo>
                      <a:pt x="213101" y="107152"/>
                    </a:lnTo>
                    <a:lnTo>
                      <a:pt x="0" y="0"/>
                    </a:lnTo>
                    <a:close/>
                  </a:path>
                  <a:path w="213101" h="125010" fill="none">
                    <a:moveTo>
                      <a:pt x="0" y="0"/>
                    </a:moveTo>
                    <a:lnTo>
                      <a:pt x="0" y="17859"/>
                    </a:lnTo>
                    <a:lnTo>
                      <a:pt x="213101" y="125010"/>
                    </a:lnTo>
                    <a:lnTo>
                      <a:pt x="213101" y="107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1894" name="Forme libre : forme 1893">
                <a:extLst>
                  <a:ext uri="{FF2B5EF4-FFF2-40B4-BE49-F238E27FC236}">
                    <a16:creationId xmlns:a16="http://schemas.microsoft.com/office/drawing/2014/main" id="{371DDBF1-A0F9-9BB7-D240-69BF0C3ACC46}"/>
                  </a:ext>
                </a:extLst>
              </p:cNvPr>
              <p:cNvSpPr/>
              <p:nvPr/>
            </p:nvSpPr>
            <p:spPr>
              <a:xfrm>
                <a:off x="7718364" y="5274307"/>
                <a:ext cx="152485" cy="109032"/>
              </a:xfrm>
              <a:custGeom>
                <a:avLst/>
                <a:gdLst/>
                <a:ahLst/>
                <a:cxnLst/>
                <a:rect l="l" t="t" r="r" b="b"/>
                <a:pathLst>
                  <a:path w="152485" h="109032" stroke="0">
                    <a:moveTo>
                      <a:pt x="0" y="89293"/>
                    </a:moveTo>
                    <a:lnTo>
                      <a:pt x="152485" y="0"/>
                    </a:lnTo>
                    <a:lnTo>
                      <a:pt x="152485" y="18799"/>
                    </a:lnTo>
                    <a:lnTo>
                      <a:pt x="0" y="109032"/>
                    </a:lnTo>
                    <a:lnTo>
                      <a:pt x="0" y="89293"/>
                    </a:lnTo>
                    <a:close/>
                  </a:path>
                  <a:path w="152485" h="109032" fill="none">
                    <a:moveTo>
                      <a:pt x="0" y="89293"/>
                    </a:moveTo>
                    <a:lnTo>
                      <a:pt x="152485" y="0"/>
                    </a:lnTo>
                    <a:lnTo>
                      <a:pt x="152485" y="18799"/>
                    </a:lnTo>
                    <a:lnTo>
                      <a:pt x="0" y="109032"/>
                    </a:lnTo>
                    <a:lnTo>
                      <a:pt x="0" y="89293"/>
                    </a:ln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1895" name="Forme libre : forme 1894">
                <a:extLst>
                  <a:ext uri="{FF2B5EF4-FFF2-40B4-BE49-F238E27FC236}">
                    <a16:creationId xmlns:a16="http://schemas.microsoft.com/office/drawing/2014/main" id="{E2DB6378-663A-95FE-1D78-71866FCEA6ED}"/>
                  </a:ext>
                </a:extLst>
              </p:cNvPr>
              <p:cNvSpPr/>
              <p:nvPr/>
            </p:nvSpPr>
            <p:spPr>
              <a:xfrm>
                <a:off x="7681191" y="5012762"/>
                <a:ext cx="203156" cy="241808"/>
              </a:xfrm>
              <a:custGeom>
                <a:avLst/>
                <a:gdLst/>
                <a:ahLst/>
                <a:cxnLst/>
                <a:rect l="l" t="t" r="r" b="b"/>
                <a:pathLst>
                  <a:path w="203156" h="241808" stroke="0">
                    <a:moveTo>
                      <a:pt x="20636" y="0"/>
                    </a:moveTo>
                    <a:lnTo>
                      <a:pt x="203156" y="88600"/>
                    </a:lnTo>
                    <a:lnTo>
                      <a:pt x="180790" y="241808"/>
                    </a:lnTo>
                    <a:lnTo>
                      <a:pt x="0" y="153454"/>
                    </a:lnTo>
                    <a:lnTo>
                      <a:pt x="20636" y="0"/>
                    </a:lnTo>
                    <a:close/>
                  </a:path>
                  <a:path w="203156" h="241808" fill="none">
                    <a:moveTo>
                      <a:pt x="20636" y="0"/>
                    </a:moveTo>
                    <a:lnTo>
                      <a:pt x="203156" y="88600"/>
                    </a:lnTo>
                    <a:lnTo>
                      <a:pt x="180790" y="241808"/>
                    </a:lnTo>
                    <a:lnTo>
                      <a:pt x="0" y="153454"/>
                    </a:lnTo>
                    <a:lnTo>
                      <a:pt x="20636" y="0"/>
                    </a:lnTo>
                    <a:close/>
                  </a:path>
                </a:pathLst>
              </a:custGeom>
              <a:solidFill>
                <a:srgbClr val="3498DB"/>
              </a:solidFill>
              <a:ln w="7600" cap="flat">
                <a:solidFill>
                  <a:srgbClr val="3498DB"/>
                </a:solidFill>
                <a:miter/>
              </a:ln>
            </p:spPr>
          </p:sp>
          <p:sp>
            <p:nvSpPr>
              <p:cNvPr id="1896" name="Forme libre : forme 1895">
                <a:extLst>
                  <a:ext uri="{FF2B5EF4-FFF2-40B4-BE49-F238E27FC236}">
                    <a16:creationId xmlns:a16="http://schemas.microsoft.com/office/drawing/2014/main" id="{1A57C748-608E-2E8A-9A08-EEE36B07BEA5}"/>
                  </a:ext>
                </a:extLst>
              </p:cNvPr>
              <p:cNvSpPr/>
              <p:nvPr/>
            </p:nvSpPr>
            <p:spPr>
              <a:xfrm>
                <a:off x="7584821" y="5185954"/>
                <a:ext cx="267087" cy="138170"/>
              </a:xfrm>
              <a:custGeom>
                <a:avLst/>
                <a:gdLst/>
                <a:ahLst/>
                <a:cxnLst/>
                <a:rect l="l" t="t" r="r" b="b"/>
                <a:pathLst>
                  <a:path w="267087" h="138170" stroke="0">
                    <a:moveTo>
                      <a:pt x="86188" y="0"/>
                    </a:moveTo>
                    <a:lnTo>
                      <a:pt x="0" y="45117"/>
                    </a:lnTo>
                    <a:lnTo>
                      <a:pt x="181846" y="138170"/>
                    </a:lnTo>
                    <a:lnTo>
                      <a:pt x="267087" y="89293"/>
                    </a:lnTo>
                    <a:lnTo>
                      <a:pt x="86188" y="0"/>
                    </a:lnTo>
                    <a:close/>
                  </a:path>
                  <a:path w="267087" h="138170" fill="none">
                    <a:moveTo>
                      <a:pt x="86188" y="0"/>
                    </a:moveTo>
                    <a:lnTo>
                      <a:pt x="0" y="45117"/>
                    </a:lnTo>
                    <a:lnTo>
                      <a:pt x="181846" y="138170"/>
                    </a:lnTo>
                    <a:lnTo>
                      <a:pt x="267087" y="89293"/>
                    </a:lnTo>
                    <a:lnTo>
                      <a:pt x="86188" y="0"/>
                    </a:lnTo>
                    <a:close/>
                  </a:path>
                </a:pathLst>
              </a:custGeom>
              <a:solidFill>
                <a:srgbClr val="B3B5BA"/>
              </a:solidFill>
              <a:ln w="3800" cap="flat">
                <a:solidFill>
                  <a:srgbClr val="B3B5BA"/>
                </a:solidFill>
                <a:miter/>
              </a:ln>
            </p:spPr>
          </p:sp>
          <p:sp>
            <p:nvSpPr>
              <p:cNvPr id="1897" name="Forme libre : forme 1896">
                <a:extLst>
                  <a:ext uri="{FF2B5EF4-FFF2-40B4-BE49-F238E27FC236}">
                    <a16:creationId xmlns:a16="http://schemas.microsoft.com/office/drawing/2014/main" id="{F852161A-6C3F-2A0F-89FB-6FD08E69EBC8}"/>
                  </a:ext>
                </a:extLst>
              </p:cNvPr>
              <p:cNvSpPr/>
              <p:nvPr/>
            </p:nvSpPr>
            <p:spPr>
              <a:xfrm>
                <a:off x="7593360" y="5191516"/>
                <a:ext cx="249136" cy="126954"/>
              </a:xfrm>
              <a:custGeom>
                <a:avLst/>
                <a:gdLst/>
                <a:ahLst/>
                <a:cxnLst/>
                <a:rect l="l" t="t" r="r" b="b"/>
                <a:pathLst>
                  <a:path w="249136" h="126954" stroke="0">
                    <a:moveTo>
                      <a:pt x="0" y="39525"/>
                    </a:moveTo>
                    <a:cubicBezTo>
                      <a:pt x="0" y="39525"/>
                      <a:pt x="75754" y="-1831"/>
                      <a:pt x="77649" y="0"/>
                    </a:cubicBezTo>
                    <a:cubicBezTo>
                      <a:pt x="79543" y="1928"/>
                      <a:pt x="249136" y="84642"/>
                      <a:pt x="249136" y="84642"/>
                    </a:cubicBezTo>
                    <a:lnTo>
                      <a:pt x="172360" y="126954"/>
                    </a:lnTo>
                    <a:lnTo>
                      <a:pt x="0" y="39525"/>
                    </a:lnTo>
                    <a:close/>
                  </a:path>
                  <a:path w="249136" h="126954" fill="none">
                    <a:moveTo>
                      <a:pt x="0" y="39525"/>
                    </a:moveTo>
                    <a:cubicBezTo>
                      <a:pt x="0" y="39525"/>
                      <a:pt x="75754" y="-1831"/>
                      <a:pt x="77649" y="0"/>
                    </a:cubicBezTo>
                    <a:cubicBezTo>
                      <a:pt x="79543" y="1928"/>
                      <a:pt x="249136" y="84642"/>
                      <a:pt x="249136" y="84642"/>
                    </a:cubicBezTo>
                    <a:lnTo>
                      <a:pt x="172360" y="126954"/>
                    </a:lnTo>
                    <a:lnTo>
                      <a:pt x="0" y="39525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1898" name="Forme libre : forme 1897">
                <a:extLst>
                  <a:ext uri="{FF2B5EF4-FFF2-40B4-BE49-F238E27FC236}">
                    <a16:creationId xmlns:a16="http://schemas.microsoft.com/office/drawing/2014/main" id="{D56736B0-3557-05A4-FC01-5FF9A8F142F7}"/>
                  </a:ext>
                </a:extLst>
              </p:cNvPr>
              <p:cNvSpPr/>
              <p:nvPr/>
            </p:nvSpPr>
            <p:spPr>
              <a:xfrm>
                <a:off x="7681664" y="5013947"/>
                <a:ext cx="203156" cy="235922"/>
              </a:xfrm>
              <a:custGeom>
                <a:avLst/>
                <a:gdLst/>
                <a:ahLst/>
                <a:cxnLst/>
                <a:rect l="l" t="t" r="r" b="b"/>
                <a:pathLst>
                  <a:path w="203156" h="235922" stroke="0">
                    <a:moveTo>
                      <a:pt x="20219" y="0"/>
                    </a:moveTo>
                    <a:lnTo>
                      <a:pt x="0" y="148509"/>
                    </a:lnTo>
                    <a:lnTo>
                      <a:pt x="181974" y="235922"/>
                    </a:lnTo>
                    <a:lnTo>
                      <a:pt x="203156" y="87413"/>
                    </a:lnTo>
                    <a:lnTo>
                      <a:pt x="20219" y="0"/>
                    </a:lnTo>
                    <a:close/>
                  </a:path>
                  <a:path w="203156" h="235922" fill="none">
                    <a:moveTo>
                      <a:pt x="20219" y="0"/>
                    </a:moveTo>
                    <a:lnTo>
                      <a:pt x="0" y="148509"/>
                    </a:lnTo>
                    <a:lnTo>
                      <a:pt x="181974" y="235922"/>
                    </a:lnTo>
                    <a:lnTo>
                      <a:pt x="203156" y="87413"/>
                    </a:lnTo>
                    <a:lnTo>
                      <a:pt x="20219" y="0"/>
                    </a:ln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1899" name="Forme libre : forme 1898">
                <a:extLst>
                  <a:ext uri="{FF2B5EF4-FFF2-40B4-BE49-F238E27FC236}">
                    <a16:creationId xmlns:a16="http://schemas.microsoft.com/office/drawing/2014/main" id="{502A3B0A-F996-3CC7-DA9B-975AD0580204}"/>
                  </a:ext>
                </a:extLst>
              </p:cNvPr>
              <p:cNvSpPr/>
              <p:nvPr/>
            </p:nvSpPr>
            <p:spPr>
              <a:xfrm>
                <a:off x="7687110" y="5015886"/>
                <a:ext cx="136444" cy="118372"/>
              </a:xfrm>
              <a:custGeom>
                <a:avLst/>
                <a:gdLst/>
                <a:ahLst/>
                <a:cxnLst/>
                <a:rect l="l" t="t" r="r" b="b"/>
                <a:pathLst>
                  <a:path w="136444" h="118372" stroke="0">
                    <a:moveTo>
                      <a:pt x="0" y="118372"/>
                    </a:moveTo>
                    <a:lnTo>
                      <a:pt x="17048" y="0"/>
                    </a:lnTo>
                    <a:lnTo>
                      <a:pt x="136444" y="57277"/>
                    </a:lnTo>
                    <a:cubicBezTo>
                      <a:pt x="136444" y="57277"/>
                      <a:pt x="75769" y="54457"/>
                      <a:pt x="37885" y="74196"/>
                    </a:cubicBezTo>
                    <a:cubicBezTo>
                      <a:pt x="0" y="93934"/>
                      <a:pt x="0" y="118372"/>
                      <a:pt x="0" y="118372"/>
                    </a:cubicBezTo>
                    <a:close/>
                  </a:path>
                  <a:path w="136444" h="118372" fill="none">
                    <a:moveTo>
                      <a:pt x="0" y="118372"/>
                    </a:moveTo>
                    <a:lnTo>
                      <a:pt x="17048" y="0"/>
                    </a:lnTo>
                    <a:lnTo>
                      <a:pt x="136444" y="57277"/>
                    </a:lnTo>
                    <a:cubicBezTo>
                      <a:pt x="136444" y="57277"/>
                      <a:pt x="75769" y="54457"/>
                      <a:pt x="37885" y="74196"/>
                    </a:cubicBezTo>
                    <a:cubicBezTo>
                      <a:pt x="0" y="93934"/>
                      <a:pt x="0" y="118372"/>
                      <a:pt x="0" y="118372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1900" name="Forme libre : forme 1899">
                <a:extLst>
                  <a:ext uri="{FF2B5EF4-FFF2-40B4-BE49-F238E27FC236}">
                    <a16:creationId xmlns:a16="http://schemas.microsoft.com/office/drawing/2014/main" id="{D73D2312-555C-36B7-C0D1-9DFF54BAFCDD}"/>
                  </a:ext>
                </a:extLst>
              </p:cNvPr>
              <p:cNvSpPr/>
              <p:nvPr/>
            </p:nvSpPr>
            <p:spPr>
              <a:xfrm>
                <a:off x="7603729" y="5268804"/>
                <a:ext cx="75173" cy="44048"/>
              </a:xfrm>
              <a:custGeom>
                <a:avLst/>
                <a:gdLst/>
                <a:ahLst/>
                <a:cxnLst/>
                <a:rect l="l" t="t" r="r" b="b"/>
                <a:pathLst>
                  <a:path w="75173" h="44048" stroke="0">
                    <a:moveTo>
                      <a:pt x="21093" y="1555"/>
                    </a:moveTo>
                    <a:cubicBezTo>
                      <a:pt x="21093" y="1555"/>
                      <a:pt x="2322" y="12075"/>
                      <a:pt x="2322" y="12075"/>
                    </a:cubicBezTo>
                    <a:cubicBezTo>
                      <a:pt x="0" y="14258"/>
                      <a:pt x="-873" y="17633"/>
                      <a:pt x="1723" y="19617"/>
                    </a:cubicBezTo>
                    <a:cubicBezTo>
                      <a:pt x="1674" y="19682"/>
                      <a:pt x="42147" y="42645"/>
                      <a:pt x="42061" y="42642"/>
                    </a:cubicBezTo>
                    <a:cubicBezTo>
                      <a:pt x="46540" y="44829"/>
                      <a:pt x="50647" y="44230"/>
                      <a:pt x="53842" y="42444"/>
                    </a:cubicBezTo>
                    <a:cubicBezTo>
                      <a:pt x="53842" y="42444"/>
                      <a:pt x="73667" y="31208"/>
                      <a:pt x="73412" y="30931"/>
                    </a:cubicBezTo>
                    <a:cubicBezTo>
                      <a:pt x="76207" y="28351"/>
                      <a:pt x="75808" y="23786"/>
                      <a:pt x="71260" y="21517"/>
                    </a:cubicBezTo>
                    <a:cubicBezTo>
                      <a:pt x="71415" y="21602"/>
                      <a:pt x="32076" y="1753"/>
                      <a:pt x="32168" y="1624"/>
                    </a:cubicBezTo>
                    <a:cubicBezTo>
                      <a:pt x="28282" y="0"/>
                      <a:pt x="25286" y="0"/>
                      <a:pt x="21093" y="1555"/>
                    </a:cubicBezTo>
                    <a:close/>
                  </a:path>
                  <a:path w="75173" h="44048" fill="none">
                    <a:moveTo>
                      <a:pt x="21093" y="1555"/>
                    </a:moveTo>
                    <a:cubicBezTo>
                      <a:pt x="21093" y="1555"/>
                      <a:pt x="2322" y="12075"/>
                      <a:pt x="2322" y="12075"/>
                    </a:cubicBezTo>
                    <a:cubicBezTo>
                      <a:pt x="0" y="14258"/>
                      <a:pt x="-873" y="17633"/>
                      <a:pt x="1723" y="19617"/>
                    </a:cubicBezTo>
                    <a:cubicBezTo>
                      <a:pt x="1674" y="19682"/>
                      <a:pt x="42147" y="42645"/>
                      <a:pt x="42061" y="42642"/>
                    </a:cubicBezTo>
                    <a:cubicBezTo>
                      <a:pt x="46540" y="44829"/>
                      <a:pt x="50647" y="44230"/>
                      <a:pt x="53842" y="42444"/>
                    </a:cubicBezTo>
                    <a:cubicBezTo>
                      <a:pt x="53842" y="42444"/>
                      <a:pt x="73667" y="31208"/>
                      <a:pt x="73412" y="30931"/>
                    </a:cubicBezTo>
                    <a:cubicBezTo>
                      <a:pt x="76207" y="28351"/>
                      <a:pt x="75808" y="23786"/>
                      <a:pt x="71260" y="21517"/>
                    </a:cubicBezTo>
                    <a:cubicBezTo>
                      <a:pt x="71415" y="21602"/>
                      <a:pt x="32076" y="1753"/>
                      <a:pt x="32168" y="1624"/>
                    </a:cubicBezTo>
                    <a:cubicBezTo>
                      <a:pt x="28282" y="0"/>
                      <a:pt x="25286" y="0"/>
                      <a:pt x="21093" y="1555"/>
                    </a:cubicBezTo>
                    <a:close/>
                    <a:moveTo>
                      <a:pt x="12506" y="6517"/>
                    </a:moveTo>
                    <a:lnTo>
                      <a:pt x="64626" y="35894"/>
                    </a:lnTo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FFFFFF"/>
                </a:solidFill>
                <a:miter/>
              </a:ln>
            </p:spPr>
          </p:sp>
          <p:sp>
            <p:nvSpPr>
              <p:cNvPr id="1901" name="Forme libre : forme 1900">
                <a:extLst>
                  <a:ext uri="{FF2B5EF4-FFF2-40B4-BE49-F238E27FC236}">
                    <a16:creationId xmlns:a16="http://schemas.microsoft.com/office/drawing/2014/main" id="{33DB9C3D-E8F6-D9A9-460E-8EA40A255633}"/>
                  </a:ext>
                </a:extLst>
              </p:cNvPr>
              <p:cNvSpPr/>
              <p:nvPr/>
            </p:nvSpPr>
            <p:spPr>
              <a:xfrm>
                <a:off x="7559249" y="5288759"/>
                <a:ext cx="109510" cy="61683"/>
              </a:xfrm>
              <a:custGeom>
                <a:avLst/>
                <a:gdLst/>
                <a:ahLst/>
                <a:cxnLst/>
                <a:rect l="l" t="t" r="r" b="b"/>
                <a:pathLst>
                  <a:path w="109510" h="61683" stroke="0">
                    <a:moveTo>
                      <a:pt x="0" y="0"/>
                    </a:moveTo>
                    <a:lnTo>
                      <a:pt x="109510" y="54633"/>
                    </a:lnTo>
                    <a:lnTo>
                      <a:pt x="109510" y="61683"/>
                    </a:lnTo>
                    <a:lnTo>
                      <a:pt x="0" y="7637"/>
                    </a:lnTo>
                    <a:lnTo>
                      <a:pt x="0" y="0"/>
                    </a:lnTo>
                    <a:close/>
                  </a:path>
                  <a:path w="109510" h="61683" fill="none">
                    <a:moveTo>
                      <a:pt x="0" y="0"/>
                    </a:moveTo>
                    <a:lnTo>
                      <a:pt x="109510" y="54633"/>
                    </a:lnTo>
                    <a:lnTo>
                      <a:pt x="109510" y="61683"/>
                    </a:lnTo>
                    <a:lnTo>
                      <a:pt x="0" y="7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1902" name="Forme libre : forme 1901">
                <a:extLst>
                  <a:ext uri="{FF2B5EF4-FFF2-40B4-BE49-F238E27FC236}">
                    <a16:creationId xmlns:a16="http://schemas.microsoft.com/office/drawing/2014/main" id="{7ADB20E2-C5A0-B300-B0BC-6B7010F98557}"/>
                  </a:ext>
                </a:extLst>
              </p:cNvPr>
              <p:cNvSpPr/>
              <p:nvPr/>
            </p:nvSpPr>
            <p:spPr>
              <a:xfrm>
                <a:off x="7724403" y="5341630"/>
                <a:ext cx="37293" cy="27023"/>
              </a:xfrm>
              <a:custGeom>
                <a:avLst/>
                <a:gdLst/>
                <a:ahLst/>
                <a:cxnLst/>
                <a:rect l="l" t="t" r="r" b="b"/>
                <a:pathLst>
                  <a:path w="37293" h="27023" stroke="0">
                    <a:moveTo>
                      <a:pt x="0" y="22323"/>
                    </a:moveTo>
                    <a:lnTo>
                      <a:pt x="37293" y="0"/>
                    </a:lnTo>
                    <a:lnTo>
                      <a:pt x="33741" y="11162"/>
                    </a:lnTo>
                    <a:lnTo>
                      <a:pt x="7695" y="27023"/>
                    </a:lnTo>
                    <a:lnTo>
                      <a:pt x="0" y="22323"/>
                    </a:lnTo>
                    <a:close/>
                  </a:path>
                  <a:path w="37293" h="27023" fill="none">
                    <a:moveTo>
                      <a:pt x="0" y="22323"/>
                    </a:moveTo>
                    <a:lnTo>
                      <a:pt x="37293" y="0"/>
                    </a:lnTo>
                    <a:lnTo>
                      <a:pt x="33741" y="11162"/>
                    </a:lnTo>
                    <a:lnTo>
                      <a:pt x="7695" y="27023"/>
                    </a:lnTo>
                    <a:lnTo>
                      <a:pt x="0" y="22323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1903" name="Forme libre : forme 1902">
                <a:extLst>
                  <a:ext uri="{FF2B5EF4-FFF2-40B4-BE49-F238E27FC236}">
                    <a16:creationId xmlns:a16="http://schemas.microsoft.com/office/drawing/2014/main" id="{851F15F6-C1D8-9663-53E1-2D79B433F7C1}"/>
                  </a:ext>
                </a:extLst>
              </p:cNvPr>
              <p:cNvSpPr/>
              <p:nvPr/>
            </p:nvSpPr>
            <p:spPr>
              <a:xfrm>
                <a:off x="7769390" y="5326944"/>
                <a:ext cx="20718" cy="15274"/>
              </a:xfrm>
              <a:custGeom>
                <a:avLst/>
                <a:gdLst/>
                <a:ahLst/>
                <a:cxnLst/>
                <a:rect l="l" t="t" r="r" b="b"/>
                <a:pathLst>
                  <a:path w="20718" h="15274" stroke="0">
                    <a:moveTo>
                      <a:pt x="0" y="11749"/>
                    </a:moveTo>
                    <a:lnTo>
                      <a:pt x="20718" y="0"/>
                    </a:lnTo>
                    <a:lnTo>
                      <a:pt x="18350" y="8224"/>
                    </a:lnTo>
                    <a:lnTo>
                      <a:pt x="5328" y="15274"/>
                    </a:lnTo>
                    <a:lnTo>
                      <a:pt x="0" y="11749"/>
                    </a:lnTo>
                    <a:close/>
                  </a:path>
                  <a:path w="20718" h="15274" fill="none">
                    <a:moveTo>
                      <a:pt x="0" y="11749"/>
                    </a:moveTo>
                    <a:lnTo>
                      <a:pt x="20718" y="0"/>
                    </a:lnTo>
                    <a:lnTo>
                      <a:pt x="18350" y="8224"/>
                    </a:lnTo>
                    <a:lnTo>
                      <a:pt x="5328" y="15274"/>
                    </a:lnTo>
                    <a:lnTo>
                      <a:pt x="0" y="11749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1904" name="Forme libre : forme 1903">
                <a:extLst>
                  <a:ext uri="{FF2B5EF4-FFF2-40B4-BE49-F238E27FC236}">
                    <a16:creationId xmlns:a16="http://schemas.microsoft.com/office/drawing/2014/main" id="{04518105-6798-3583-7DA1-89C44976A736}"/>
                  </a:ext>
                </a:extLst>
              </p:cNvPr>
              <p:cNvSpPr/>
              <p:nvPr/>
            </p:nvSpPr>
            <p:spPr>
              <a:xfrm>
                <a:off x="7606606" y="5223550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05" name="Forme libre : forme 1904">
                <a:extLst>
                  <a:ext uri="{FF2B5EF4-FFF2-40B4-BE49-F238E27FC236}">
                    <a16:creationId xmlns:a16="http://schemas.microsoft.com/office/drawing/2014/main" id="{77869BF7-6A63-B807-20EE-1CEC0AB80B61}"/>
                  </a:ext>
                </a:extLst>
              </p:cNvPr>
              <p:cNvSpPr/>
              <p:nvPr/>
            </p:nvSpPr>
            <p:spPr>
              <a:xfrm>
                <a:off x="7622705" y="5215092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06" name="Forme libre : forme 1905">
                <a:extLst>
                  <a:ext uri="{FF2B5EF4-FFF2-40B4-BE49-F238E27FC236}">
                    <a16:creationId xmlns:a16="http://schemas.microsoft.com/office/drawing/2014/main" id="{404CD76B-DF37-BD3D-245E-E1473760BEEE}"/>
                  </a:ext>
                </a:extLst>
              </p:cNvPr>
              <p:cNvSpPr/>
              <p:nvPr/>
            </p:nvSpPr>
            <p:spPr>
              <a:xfrm>
                <a:off x="7639754" y="5206633"/>
                <a:ext cx="167876" cy="87413"/>
              </a:xfrm>
              <a:custGeom>
                <a:avLst/>
                <a:gdLst/>
                <a:ahLst/>
                <a:cxnLst/>
                <a:rect l="l" t="t" r="r" b="b"/>
                <a:pathLst>
                  <a:path w="167876" h="87413" fill="none">
                    <a:moveTo>
                      <a:pt x="0" y="0"/>
                    </a:moveTo>
                    <a:lnTo>
                      <a:pt x="167876" y="8741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07" name="Forme libre : forme 1906">
                <a:extLst>
                  <a:ext uri="{FF2B5EF4-FFF2-40B4-BE49-F238E27FC236}">
                    <a16:creationId xmlns:a16="http://schemas.microsoft.com/office/drawing/2014/main" id="{8B70A9DC-6116-25A2-46BE-B13BF58C509B}"/>
                  </a:ext>
                </a:extLst>
              </p:cNvPr>
              <p:cNvSpPr/>
              <p:nvPr/>
            </p:nvSpPr>
            <p:spPr>
              <a:xfrm>
                <a:off x="7657336" y="5197703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08" name="Forme libre : forme 1907">
                <a:extLst>
                  <a:ext uri="{FF2B5EF4-FFF2-40B4-BE49-F238E27FC236}">
                    <a16:creationId xmlns:a16="http://schemas.microsoft.com/office/drawing/2014/main" id="{B98CA6C3-A1A4-24C9-0A23-F442454A72B4}"/>
                  </a:ext>
                </a:extLst>
              </p:cNvPr>
              <p:cNvSpPr/>
              <p:nvPr/>
            </p:nvSpPr>
            <p:spPr>
              <a:xfrm>
                <a:off x="7742279" y="5262793"/>
                <a:ext cx="74349" cy="42297"/>
              </a:xfrm>
              <a:custGeom>
                <a:avLst/>
                <a:gdLst/>
                <a:ahLst/>
                <a:cxnLst/>
                <a:rect l="l" t="t" r="r" b="b"/>
                <a:pathLst>
                  <a:path w="74349" h="42297" fill="none">
                    <a:moveTo>
                      <a:pt x="0" y="42297"/>
                    </a:moveTo>
                    <a:lnTo>
                      <a:pt x="74349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09" name="Forme libre : forme 1908">
                <a:extLst>
                  <a:ext uri="{FF2B5EF4-FFF2-40B4-BE49-F238E27FC236}">
                    <a16:creationId xmlns:a16="http://schemas.microsoft.com/office/drawing/2014/main" id="{4E6D1C42-9914-3B75-B16A-A3996748E433}"/>
                  </a:ext>
                </a:extLst>
              </p:cNvPr>
              <p:cNvSpPr/>
              <p:nvPr/>
            </p:nvSpPr>
            <p:spPr>
              <a:xfrm>
                <a:off x="7611814" y="5200994"/>
                <a:ext cx="76717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76717" h="39947" fill="none">
                    <a:moveTo>
                      <a:pt x="0" y="39947"/>
                    </a:moveTo>
                    <a:lnTo>
                      <a:pt x="7671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10" name="Forme libre : forme 1909">
                <a:extLst>
                  <a:ext uri="{FF2B5EF4-FFF2-40B4-BE49-F238E27FC236}">
                    <a16:creationId xmlns:a16="http://schemas.microsoft.com/office/drawing/2014/main" id="{396A4778-0D7A-32A0-E937-87929BE5F09E}"/>
                  </a:ext>
                </a:extLst>
              </p:cNvPr>
              <p:cNvSpPr/>
              <p:nvPr/>
            </p:nvSpPr>
            <p:spPr>
              <a:xfrm>
                <a:off x="7642596" y="5208982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11" name="Forme libre : forme 1910">
                <a:extLst>
                  <a:ext uri="{FF2B5EF4-FFF2-40B4-BE49-F238E27FC236}">
                    <a16:creationId xmlns:a16="http://schemas.microsoft.com/office/drawing/2014/main" id="{155F9D13-AA7A-6432-2D01-689C760822D0}"/>
                  </a:ext>
                </a:extLst>
              </p:cNvPr>
              <p:cNvSpPr/>
              <p:nvPr/>
            </p:nvSpPr>
            <p:spPr>
              <a:xfrm>
                <a:off x="7657039" y="5216971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12" name="Forme libre : forme 1911">
                <a:extLst>
                  <a:ext uri="{FF2B5EF4-FFF2-40B4-BE49-F238E27FC236}">
                    <a16:creationId xmlns:a16="http://schemas.microsoft.com/office/drawing/2014/main" id="{A399E5CB-B9AE-DBE1-59A3-942F734B36DB}"/>
                  </a:ext>
                </a:extLst>
              </p:cNvPr>
              <p:cNvSpPr/>
              <p:nvPr/>
            </p:nvSpPr>
            <p:spPr>
              <a:xfrm>
                <a:off x="7676691" y="5225901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13" name="Forme libre : forme 1912">
                <a:extLst>
                  <a:ext uri="{FF2B5EF4-FFF2-40B4-BE49-F238E27FC236}">
                    <a16:creationId xmlns:a16="http://schemas.microsoft.com/office/drawing/2014/main" id="{834797AB-425A-9B16-C7B9-9BAF1803F7DF}"/>
                  </a:ext>
                </a:extLst>
              </p:cNvPr>
              <p:cNvSpPr/>
              <p:nvPr/>
            </p:nvSpPr>
            <p:spPr>
              <a:xfrm>
                <a:off x="7691846" y="5234361"/>
                <a:ext cx="65760" cy="32898"/>
              </a:xfrm>
              <a:custGeom>
                <a:avLst/>
                <a:gdLst/>
                <a:ahLst/>
                <a:cxnLst/>
                <a:rect l="l" t="t" r="r" b="b"/>
                <a:pathLst>
                  <a:path w="65760" h="32898" fill="none">
                    <a:moveTo>
                      <a:pt x="0" y="32898"/>
                    </a:moveTo>
                    <a:lnTo>
                      <a:pt x="65760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14" name="Forme libre : forme 1913">
                <a:extLst>
                  <a:ext uri="{FF2B5EF4-FFF2-40B4-BE49-F238E27FC236}">
                    <a16:creationId xmlns:a16="http://schemas.microsoft.com/office/drawing/2014/main" id="{400DB35D-5A54-575D-985B-EE5B37C96F6F}"/>
                  </a:ext>
                </a:extLst>
              </p:cNvPr>
              <p:cNvSpPr/>
              <p:nvPr/>
            </p:nvSpPr>
            <p:spPr>
              <a:xfrm>
                <a:off x="7708420" y="5243290"/>
                <a:ext cx="66357" cy="33837"/>
              </a:xfrm>
              <a:custGeom>
                <a:avLst/>
                <a:gdLst/>
                <a:ahLst/>
                <a:cxnLst/>
                <a:rect l="l" t="t" r="r" b="b"/>
                <a:pathLst>
                  <a:path w="66357" h="33837" fill="none">
                    <a:moveTo>
                      <a:pt x="0" y="33837"/>
                    </a:moveTo>
                    <a:lnTo>
                      <a:pt x="663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15" name="Forme libre : forme 1914">
                <a:extLst>
                  <a:ext uri="{FF2B5EF4-FFF2-40B4-BE49-F238E27FC236}">
                    <a16:creationId xmlns:a16="http://schemas.microsoft.com/office/drawing/2014/main" id="{70E58C82-2E97-AC6D-2264-7EF0BFBC56EA}"/>
                  </a:ext>
                </a:extLst>
              </p:cNvPr>
              <p:cNvSpPr/>
              <p:nvPr/>
            </p:nvSpPr>
            <p:spPr>
              <a:xfrm>
                <a:off x="7727874" y="5251748"/>
                <a:ext cx="66357" cy="33837"/>
              </a:xfrm>
              <a:custGeom>
                <a:avLst/>
                <a:gdLst/>
                <a:ahLst/>
                <a:cxnLst/>
                <a:rect l="l" t="t" r="r" b="b"/>
                <a:pathLst>
                  <a:path w="66357" h="33837" fill="none">
                    <a:moveTo>
                      <a:pt x="0" y="33837"/>
                    </a:moveTo>
                    <a:lnTo>
                      <a:pt x="663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916" name="Forme libre : forme 1915">
                <a:extLst>
                  <a:ext uri="{FF2B5EF4-FFF2-40B4-BE49-F238E27FC236}">
                    <a16:creationId xmlns:a16="http://schemas.microsoft.com/office/drawing/2014/main" id="{0D7236F6-9834-03D1-6725-04F6328313C8}"/>
                  </a:ext>
                </a:extLst>
              </p:cNvPr>
              <p:cNvSpPr/>
              <p:nvPr/>
            </p:nvSpPr>
            <p:spPr>
              <a:xfrm>
                <a:off x="7507157" y="5173765"/>
                <a:ext cx="341923" cy="90248"/>
              </a:xfrm>
              <a:custGeom>
                <a:avLst/>
                <a:gdLst/>
                <a:ahLst/>
                <a:cxnLst/>
                <a:rect l="l" t="t" r="r" b="b"/>
                <a:pathLst>
                  <a:path w="341923" h="90248" stroke="0">
                    <a:moveTo>
                      <a:pt x="0" y="82684"/>
                    </a:moveTo>
                    <a:cubicBezTo>
                      <a:pt x="0" y="82684"/>
                      <a:pt x="161957" y="0"/>
                      <a:pt x="164798" y="0"/>
                    </a:cubicBezTo>
                    <a:cubicBezTo>
                      <a:pt x="170962" y="0"/>
                      <a:pt x="341923" y="90248"/>
                      <a:pt x="341923" y="90248"/>
                    </a:cubicBezTo>
                    <a:cubicBezTo>
                      <a:pt x="341923" y="90248"/>
                      <a:pt x="277505" y="57306"/>
                      <a:pt x="164798" y="56366"/>
                    </a:cubicBezTo>
                    <a:cubicBezTo>
                      <a:pt x="78003" y="55642"/>
                      <a:pt x="0" y="82684"/>
                      <a:pt x="0" y="82684"/>
                    </a:cubicBezTo>
                    <a:close/>
                  </a:path>
                  <a:path w="341923" h="90248" fill="none">
                    <a:moveTo>
                      <a:pt x="0" y="82684"/>
                    </a:moveTo>
                    <a:cubicBezTo>
                      <a:pt x="0" y="82684"/>
                      <a:pt x="161957" y="0"/>
                      <a:pt x="164798" y="0"/>
                    </a:cubicBezTo>
                    <a:cubicBezTo>
                      <a:pt x="170962" y="0"/>
                      <a:pt x="341923" y="90248"/>
                      <a:pt x="341923" y="90248"/>
                    </a:cubicBezTo>
                    <a:cubicBezTo>
                      <a:pt x="341923" y="90248"/>
                      <a:pt x="277505" y="57306"/>
                      <a:pt x="164798" y="56366"/>
                    </a:cubicBezTo>
                    <a:cubicBezTo>
                      <a:pt x="78003" y="55642"/>
                      <a:pt x="0" y="82684"/>
                      <a:pt x="0" y="82684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1917" name="Forme libre : forme 1916">
                <a:extLst>
                  <a:ext uri="{FF2B5EF4-FFF2-40B4-BE49-F238E27FC236}">
                    <a16:creationId xmlns:a16="http://schemas.microsoft.com/office/drawing/2014/main" id="{22D2F2F1-3608-8DE1-349F-B8D07AAE6D6F}"/>
                  </a:ext>
                </a:extLst>
              </p:cNvPr>
              <p:cNvSpPr/>
              <p:nvPr/>
            </p:nvSpPr>
            <p:spPr>
              <a:xfrm>
                <a:off x="7870851" y="5093352"/>
                <a:ext cx="32261" cy="182257"/>
              </a:xfrm>
              <a:custGeom>
                <a:avLst/>
                <a:gdLst/>
                <a:ahLst/>
                <a:cxnLst/>
                <a:rect l="l" t="t" r="r" b="b"/>
                <a:pathLst>
                  <a:path w="32261" h="182257" stroke="0">
                    <a:moveTo>
                      <a:pt x="24993" y="3577"/>
                    </a:moveTo>
                    <a:lnTo>
                      <a:pt x="32261" y="0"/>
                    </a:lnTo>
                    <a:lnTo>
                      <a:pt x="7266" y="176215"/>
                    </a:lnTo>
                    <a:lnTo>
                      <a:pt x="0" y="182257"/>
                    </a:lnTo>
                    <a:lnTo>
                      <a:pt x="24993" y="3577"/>
                    </a:lnTo>
                    <a:close/>
                  </a:path>
                  <a:path w="32261" h="182257" fill="none">
                    <a:moveTo>
                      <a:pt x="24993" y="3577"/>
                    </a:moveTo>
                    <a:lnTo>
                      <a:pt x="32261" y="0"/>
                    </a:lnTo>
                    <a:lnTo>
                      <a:pt x="7266" y="176215"/>
                    </a:lnTo>
                    <a:lnTo>
                      <a:pt x="0" y="182257"/>
                    </a:lnTo>
                    <a:lnTo>
                      <a:pt x="24993" y="3577"/>
                    </a:ln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1918" name="Text 1428">
                <a:extLst>
                  <a:ext uri="{FF2B5EF4-FFF2-40B4-BE49-F238E27FC236}">
                    <a16:creationId xmlns:a16="http://schemas.microsoft.com/office/drawing/2014/main" id="{8C7D9BB3-F3AB-D847-D148-1B1F0A30E1FF}"/>
                  </a:ext>
                </a:extLst>
              </p:cNvPr>
              <p:cNvSpPr txBox="1"/>
              <p:nvPr/>
            </p:nvSpPr>
            <p:spPr>
              <a:xfrm>
                <a:off x="7324593" y="5398538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grpSp>
          <p:nvGrpSpPr>
            <p:cNvPr id="1710" name="Groupe 1709">
              <a:extLst>
                <a:ext uri="{FF2B5EF4-FFF2-40B4-BE49-F238E27FC236}">
                  <a16:creationId xmlns:a16="http://schemas.microsoft.com/office/drawing/2014/main" id="{19BAA08F-BDA7-820B-65E4-35557FEB49D7}"/>
                </a:ext>
              </a:extLst>
            </p:cNvPr>
            <p:cNvGrpSpPr/>
            <p:nvPr/>
          </p:nvGrpSpPr>
          <p:grpSpPr>
            <a:xfrm>
              <a:off x="9648334" y="5279930"/>
              <a:ext cx="398659" cy="478391"/>
              <a:chOff x="9648334" y="5279930"/>
              <a:chExt cx="398659" cy="478391"/>
            </a:xfrm>
          </p:grpSpPr>
          <p:grpSp>
            <p:nvGrpSpPr>
              <p:cNvPr id="1847" name="Groupe 1846">
                <a:extLst>
                  <a:ext uri="{FF2B5EF4-FFF2-40B4-BE49-F238E27FC236}">
                    <a16:creationId xmlns:a16="http://schemas.microsoft.com/office/drawing/2014/main" id="{9E8B35D0-1B46-0050-4E97-ADDC7E7DE76C}"/>
                  </a:ext>
                </a:extLst>
              </p:cNvPr>
              <p:cNvGrpSpPr/>
              <p:nvPr/>
            </p:nvGrpSpPr>
            <p:grpSpPr>
              <a:xfrm>
                <a:off x="9817405" y="5501639"/>
                <a:ext cx="229588" cy="162298"/>
                <a:chOff x="9817405" y="5501639"/>
                <a:chExt cx="229588" cy="162298"/>
              </a:xfrm>
            </p:grpSpPr>
            <p:sp>
              <p:nvSpPr>
                <p:cNvPr id="1887" name="Forme libre : forme 1886">
                  <a:extLst>
                    <a:ext uri="{FF2B5EF4-FFF2-40B4-BE49-F238E27FC236}">
                      <a16:creationId xmlns:a16="http://schemas.microsoft.com/office/drawing/2014/main" id="{A9834920-2F0C-7EC6-3C84-176906AA8A8C}"/>
                    </a:ext>
                  </a:extLst>
                </p:cNvPr>
                <p:cNvSpPr/>
                <p:nvPr/>
              </p:nvSpPr>
              <p:spPr>
                <a:xfrm>
                  <a:off x="9817405" y="5512138"/>
                  <a:ext cx="229588" cy="151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1799" stroke="0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  <a:path w="229588" h="151799" fill="none">
                      <a:moveTo>
                        <a:pt x="0" y="75900"/>
                      </a:moveTo>
                      <a:cubicBezTo>
                        <a:pt x="0" y="33982"/>
                        <a:pt x="51395" y="0"/>
                        <a:pt x="114794" y="0"/>
                      </a:cubicBezTo>
                      <a:cubicBezTo>
                        <a:pt x="178193" y="0"/>
                        <a:pt x="229588" y="33982"/>
                        <a:pt x="229588" y="75900"/>
                      </a:cubicBezTo>
                      <a:cubicBezTo>
                        <a:pt x="229588" y="117818"/>
                        <a:pt x="178193" y="151799"/>
                        <a:pt x="114794" y="151799"/>
                      </a:cubicBezTo>
                      <a:cubicBezTo>
                        <a:pt x="51395" y="151799"/>
                        <a:pt x="0" y="117818"/>
                        <a:pt x="0" y="75900"/>
                      </a:cubicBezTo>
                      <a:close/>
                    </a:path>
                  </a:pathLst>
                </a:custGeom>
                <a:solidFill>
                  <a:srgbClr val="9E9F9F"/>
                </a:solidFill>
                <a:ln w="7600" cap="flat">
                  <a:solidFill>
                    <a:srgbClr val="9E9F9F"/>
                  </a:solidFill>
                  <a:miter/>
                </a:ln>
              </p:spPr>
            </p:sp>
            <p:sp>
              <p:nvSpPr>
                <p:cNvPr id="1888" name="Forme libre : forme 1887">
                  <a:extLst>
                    <a:ext uri="{FF2B5EF4-FFF2-40B4-BE49-F238E27FC236}">
                      <a16:creationId xmlns:a16="http://schemas.microsoft.com/office/drawing/2014/main" id="{758ED943-8007-8D50-0F24-84C30A0C0410}"/>
                    </a:ext>
                  </a:extLst>
                </p:cNvPr>
                <p:cNvSpPr/>
                <p:nvPr/>
              </p:nvSpPr>
              <p:spPr>
                <a:xfrm>
                  <a:off x="9817405" y="5501639"/>
                  <a:ext cx="229588" cy="158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88" h="158743" stroke="0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  <a:path w="229588" h="158743" fill="none">
                      <a:moveTo>
                        <a:pt x="0" y="79372"/>
                      </a:moveTo>
                      <a:cubicBezTo>
                        <a:pt x="0" y="35536"/>
                        <a:pt x="51395" y="0"/>
                        <a:pt x="114794" y="0"/>
                      </a:cubicBezTo>
                      <a:cubicBezTo>
                        <a:pt x="178193" y="0"/>
                        <a:pt x="229588" y="35536"/>
                        <a:pt x="229588" y="79372"/>
                      </a:cubicBezTo>
                      <a:cubicBezTo>
                        <a:pt x="229588" y="123207"/>
                        <a:pt x="178193" y="158743"/>
                        <a:pt x="114794" y="158743"/>
                      </a:cubicBezTo>
                      <a:cubicBezTo>
                        <a:pt x="51395" y="158743"/>
                        <a:pt x="0" y="123207"/>
                        <a:pt x="0" y="79372"/>
                      </a:cubicBez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1889" name="Forme libre : forme 1888">
                  <a:extLst>
                    <a:ext uri="{FF2B5EF4-FFF2-40B4-BE49-F238E27FC236}">
                      <a16:creationId xmlns:a16="http://schemas.microsoft.com/office/drawing/2014/main" id="{D2AE2A20-B1F4-126C-EEA2-2EFC04838B87}"/>
                    </a:ext>
                  </a:extLst>
                </p:cNvPr>
                <p:cNvSpPr/>
                <p:nvPr/>
              </p:nvSpPr>
              <p:spPr>
                <a:xfrm>
                  <a:off x="9916320" y="5544328"/>
                  <a:ext cx="106446" cy="11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46" h="111138" stroke="0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  <a:path w="106446" h="111138" fill="none">
                      <a:moveTo>
                        <a:pt x="0" y="0"/>
                      </a:moveTo>
                      <a:cubicBezTo>
                        <a:pt x="0" y="0"/>
                        <a:pt x="9556" y="23041"/>
                        <a:pt x="30035" y="67158"/>
                      </a:cubicBezTo>
                      <a:cubicBezTo>
                        <a:pt x="39640" y="87848"/>
                        <a:pt x="59415" y="111138"/>
                        <a:pt x="59415" y="111138"/>
                      </a:cubicBezTo>
                      <a:cubicBezTo>
                        <a:pt x="59415" y="111138"/>
                        <a:pt x="78502" y="105814"/>
                        <a:pt x="101029" y="90440"/>
                      </a:cubicBezTo>
                      <a:cubicBezTo>
                        <a:pt x="134751" y="67424"/>
                        <a:pt x="0" y="-369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2000"/>
                  </a:srgbClr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848" name="Groupe 1847">
                <a:extLst>
                  <a:ext uri="{FF2B5EF4-FFF2-40B4-BE49-F238E27FC236}">
                    <a16:creationId xmlns:a16="http://schemas.microsoft.com/office/drawing/2014/main" id="{4854BDF3-3FE2-8637-6AED-E281729C41D9}"/>
                  </a:ext>
                </a:extLst>
              </p:cNvPr>
              <p:cNvGrpSpPr/>
              <p:nvPr/>
            </p:nvGrpSpPr>
            <p:grpSpPr>
              <a:xfrm>
                <a:off x="9891301" y="5552837"/>
                <a:ext cx="45181" cy="59903"/>
                <a:chOff x="9891301" y="5552837"/>
                <a:chExt cx="45181" cy="59903"/>
              </a:xfrm>
            </p:grpSpPr>
            <p:sp>
              <p:nvSpPr>
                <p:cNvPr id="1884" name="Forme libre : forme 1883">
                  <a:extLst>
                    <a:ext uri="{FF2B5EF4-FFF2-40B4-BE49-F238E27FC236}">
                      <a16:creationId xmlns:a16="http://schemas.microsoft.com/office/drawing/2014/main" id="{D76382C8-5D7F-967F-D202-783298024461}"/>
                    </a:ext>
                  </a:extLst>
                </p:cNvPr>
                <p:cNvSpPr/>
                <p:nvPr/>
              </p:nvSpPr>
              <p:spPr>
                <a:xfrm>
                  <a:off x="9891301" y="5560486"/>
                  <a:ext cx="30557" cy="52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7" h="52254" stroke="0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30557" h="52254" fill="none">
                      <a:moveTo>
                        <a:pt x="0" y="0"/>
                      </a:moveTo>
                      <a:lnTo>
                        <a:pt x="30557" y="16766"/>
                      </a:lnTo>
                      <a:lnTo>
                        <a:pt x="30557" y="52254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1885" name="Forme libre : forme 1884">
                  <a:extLst>
                    <a:ext uri="{FF2B5EF4-FFF2-40B4-BE49-F238E27FC236}">
                      <a16:creationId xmlns:a16="http://schemas.microsoft.com/office/drawing/2014/main" id="{081E3DFC-90E8-9355-F785-5D6071AC6189}"/>
                    </a:ext>
                  </a:extLst>
                </p:cNvPr>
                <p:cNvSpPr/>
                <p:nvPr/>
              </p:nvSpPr>
              <p:spPr>
                <a:xfrm>
                  <a:off x="9891301" y="5552837"/>
                  <a:ext cx="45181" cy="2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81" h="24416" stroke="0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  <a:path w="45181" h="24416" fill="none">
                      <a:moveTo>
                        <a:pt x="30557" y="24416"/>
                      </a:moveTo>
                      <a:lnTo>
                        <a:pt x="0" y="7649"/>
                      </a:lnTo>
                      <a:lnTo>
                        <a:pt x="14624" y="0"/>
                      </a:lnTo>
                      <a:lnTo>
                        <a:pt x="45181" y="16722"/>
                      </a:lnTo>
                      <a:lnTo>
                        <a:pt x="30557" y="2441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1886" name="Forme libre : forme 1885">
                  <a:extLst>
                    <a:ext uri="{FF2B5EF4-FFF2-40B4-BE49-F238E27FC236}">
                      <a16:creationId xmlns:a16="http://schemas.microsoft.com/office/drawing/2014/main" id="{C51DE6C8-E893-8D96-8619-5AEC6EBA1560}"/>
                    </a:ext>
                  </a:extLst>
                </p:cNvPr>
                <p:cNvSpPr/>
                <p:nvPr/>
              </p:nvSpPr>
              <p:spPr>
                <a:xfrm flipH="1">
                  <a:off x="9921858" y="5569558"/>
                  <a:ext cx="14624" cy="43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4" h="43182" stroke="0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  <a:path w="14624" h="43182" fill="none">
                      <a:moveTo>
                        <a:pt x="0" y="0"/>
                      </a:moveTo>
                      <a:lnTo>
                        <a:pt x="14624" y="7694"/>
                      </a:lnTo>
                      <a:lnTo>
                        <a:pt x="14624" y="43182"/>
                      </a:lnTo>
                      <a:lnTo>
                        <a:pt x="0" y="35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</p:grpSp>
          <p:sp>
            <p:nvSpPr>
              <p:cNvPr id="1849" name="Forme libre : forme 1848">
                <a:extLst>
                  <a:ext uri="{FF2B5EF4-FFF2-40B4-BE49-F238E27FC236}">
                    <a16:creationId xmlns:a16="http://schemas.microsoft.com/office/drawing/2014/main" id="{3096DA62-7ADE-7791-22F6-9B2CB9DBCE7F}"/>
                  </a:ext>
                </a:extLst>
              </p:cNvPr>
              <p:cNvSpPr/>
              <p:nvPr/>
            </p:nvSpPr>
            <p:spPr>
              <a:xfrm>
                <a:off x="9774978" y="5279930"/>
                <a:ext cx="266215" cy="149708"/>
              </a:xfrm>
              <a:custGeom>
                <a:avLst/>
                <a:gdLst/>
                <a:ahLst/>
                <a:cxnLst/>
                <a:rect l="l" t="t" r="r" b="b"/>
                <a:pathLst>
                  <a:path w="266215" h="149708" stroke="0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  <a:path w="266215" h="149708" fill="none">
                    <a:moveTo>
                      <a:pt x="46157" y="4573"/>
                    </a:moveTo>
                    <a:cubicBezTo>
                      <a:pt x="25032" y="-6709"/>
                      <a:pt x="0" y="4274"/>
                      <a:pt x="0" y="22352"/>
                    </a:cubicBezTo>
                    <a:cubicBezTo>
                      <a:pt x="0" y="42361"/>
                      <a:pt x="230976" y="123780"/>
                      <a:pt x="242419" y="130984"/>
                    </a:cubicBezTo>
                    <a:cubicBezTo>
                      <a:pt x="253863" y="130984"/>
                      <a:pt x="266215" y="162707"/>
                      <a:pt x="266215" y="143569"/>
                    </a:cubicBezTo>
                    <a:cubicBezTo>
                      <a:pt x="266215" y="124432"/>
                      <a:pt x="258622" y="112834"/>
                      <a:pt x="246795" y="104423"/>
                    </a:cubicBezTo>
                    <a:cubicBezTo>
                      <a:pt x="233646" y="95072"/>
                      <a:pt x="62882" y="13299"/>
                      <a:pt x="46157" y="4573"/>
                    </a:cubicBez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1850" name="Forme libre : forme 1849">
                <a:extLst>
                  <a:ext uri="{FF2B5EF4-FFF2-40B4-BE49-F238E27FC236}">
                    <a16:creationId xmlns:a16="http://schemas.microsoft.com/office/drawing/2014/main" id="{65F1A8B6-D41A-89F2-3A6D-EA1A9E2CF574}"/>
                  </a:ext>
                </a:extLst>
              </p:cNvPr>
              <p:cNvSpPr/>
              <p:nvPr/>
            </p:nvSpPr>
            <p:spPr>
              <a:xfrm>
                <a:off x="9993956" y="5392759"/>
                <a:ext cx="47237" cy="248396"/>
              </a:xfrm>
              <a:custGeom>
                <a:avLst/>
                <a:gdLst/>
                <a:ahLst/>
                <a:cxnLst/>
                <a:rect l="l" t="t" r="r" b="b"/>
                <a:pathLst>
                  <a:path w="47237" h="248396" stroke="0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  <a:path w="47237" h="248396" fill="none">
                    <a:moveTo>
                      <a:pt x="23442" y="16234"/>
                    </a:moveTo>
                    <a:cubicBezTo>
                      <a:pt x="23442" y="36243"/>
                      <a:pt x="-8998" y="241192"/>
                      <a:pt x="2445" y="248396"/>
                    </a:cubicBezTo>
                    <a:cubicBezTo>
                      <a:pt x="13889" y="248396"/>
                      <a:pt x="47237" y="247077"/>
                      <a:pt x="47237" y="228564"/>
                    </a:cubicBezTo>
                    <a:cubicBezTo>
                      <a:pt x="47237" y="212035"/>
                      <a:pt x="47237" y="49878"/>
                      <a:pt x="47237" y="30739"/>
                    </a:cubicBezTo>
                    <a:cubicBezTo>
                      <a:pt x="47237" y="17343"/>
                      <a:pt x="43517" y="7642"/>
                      <a:pt x="37228" y="0"/>
                    </a:cubicBezTo>
                    <a:cubicBezTo>
                      <a:pt x="33532" y="0"/>
                      <a:pt x="23340" y="2735"/>
                      <a:pt x="23442" y="16234"/>
                    </a:cubicBez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1851" name="Forme libre : forme 1850">
                <a:extLst>
                  <a:ext uri="{FF2B5EF4-FFF2-40B4-BE49-F238E27FC236}">
                    <a16:creationId xmlns:a16="http://schemas.microsoft.com/office/drawing/2014/main" id="{9ADD01F8-4BC2-3CF9-BA88-E428673D73BA}"/>
                  </a:ext>
                </a:extLst>
              </p:cNvPr>
              <p:cNvSpPr/>
              <p:nvPr/>
            </p:nvSpPr>
            <p:spPr>
              <a:xfrm>
                <a:off x="9774043" y="5289039"/>
                <a:ext cx="248226" cy="352509"/>
              </a:xfrm>
              <a:custGeom>
                <a:avLst/>
                <a:gdLst/>
                <a:ahLst/>
                <a:cxnLst/>
                <a:rect l="l" t="t" r="r" b="b"/>
                <a:pathLst>
                  <a:path w="248226" h="352509" stroke="0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  <a:path w="248226" h="352509" fill="none">
                    <a:moveTo>
                      <a:pt x="28167" y="4516"/>
                    </a:moveTo>
                    <a:cubicBezTo>
                      <a:pt x="7042" y="-6765"/>
                      <a:pt x="0" y="4516"/>
                      <a:pt x="0" y="22594"/>
                    </a:cubicBezTo>
                    <a:cubicBezTo>
                      <a:pt x="0" y="42603"/>
                      <a:pt x="0" y="192227"/>
                      <a:pt x="0" y="206146"/>
                    </a:cubicBezTo>
                    <a:cubicBezTo>
                      <a:pt x="0" y="220064"/>
                      <a:pt x="4346" y="243552"/>
                      <a:pt x="16669" y="249642"/>
                    </a:cubicBezTo>
                    <a:cubicBezTo>
                      <a:pt x="28993" y="255731"/>
                      <a:pt x="208560" y="345332"/>
                      <a:pt x="220003" y="352509"/>
                    </a:cubicBezTo>
                    <a:cubicBezTo>
                      <a:pt x="231447" y="352509"/>
                      <a:pt x="248226" y="352509"/>
                      <a:pt x="248226" y="334023"/>
                    </a:cubicBezTo>
                    <a:cubicBezTo>
                      <a:pt x="248226" y="317495"/>
                      <a:pt x="248226" y="162651"/>
                      <a:pt x="248226" y="143512"/>
                    </a:cubicBezTo>
                    <a:cubicBezTo>
                      <a:pt x="248226" y="124375"/>
                      <a:pt x="240632" y="112777"/>
                      <a:pt x="228806" y="104366"/>
                    </a:cubicBezTo>
                    <a:cubicBezTo>
                      <a:pt x="215657" y="95015"/>
                      <a:pt x="44892" y="13243"/>
                      <a:pt x="28167" y="4516"/>
                    </a:cubicBez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1852" name="Forme libre : forme 1851">
                <a:extLst>
                  <a:ext uri="{FF2B5EF4-FFF2-40B4-BE49-F238E27FC236}">
                    <a16:creationId xmlns:a16="http://schemas.microsoft.com/office/drawing/2014/main" id="{E563AFBC-9FD1-574E-96D0-9E55D6BC6208}"/>
                  </a:ext>
                </a:extLst>
              </p:cNvPr>
              <p:cNvSpPr/>
              <p:nvPr/>
            </p:nvSpPr>
            <p:spPr>
              <a:xfrm>
                <a:off x="9785926" y="5310137"/>
                <a:ext cx="224046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24046" h="312025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  <a:path w="224046" h="312025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9906"/>
                      <a:pt x="0" y="173388"/>
                    </a:cubicBezTo>
                    <a:cubicBezTo>
                      <a:pt x="0" y="187308"/>
                      <a:pt x="4346" y="210796"/>
                      <a:pt x="16669" y="216886"/>
                    </a:cubicBezTo>
                    <a:cubicBezTo>
                      <a:pt x="28993" y="222974"/>
                      <a:pt x="183033" y="302137"/>
                      <a:pt x="194476" y="309314"/>
                    </a:cubicBezTo>
                    <a:cubicBezTo>
                      <a:pt x="207927" y="316421"/>
                      <a:pt x="224046" y="309314"/>
                      <a:pt x="224046" y="290827"/>
                    </a:cubicBezTo>
                    <a:cubicBezTo>
                      <a:pt x="224046" y="274299"/>
                      <a:pt x="224046" y="149466"/>
                      <a:pt x="224046" y="133074"/>
                    </a:cubicBezTo>
                    <a:cubicBezTo>
                      <a:pt x="224046" y="113937"/>
                      <a:pt x="216426" y="102339"/>
                      <a:pt x="204599" y="93928"/>
                    </a:cubicBezTo>
                    <a:cubicBezTo>
                      <a:pt x="191450" y="84576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1853" name="Forme libre : forme 1852">
                <a:extLst>
                  <a:ext uri="{FF2B5EF4-FFF2-40B4-BE49-F238E27FC236}">
                    <a16:creationId xmlns:a16="http://schemas.microsoft.com/office/drawing/2014/main" id="{1634B1DF-5683-8C0A-E141-2AA6C74A89C9}"/>
                  </a:ext>
                </a:extLst>
              </p:cNvPr>
              <p:cNvSpPr/>
              <p:nvPr/>
            </p:nvSpPr>
            <p:spPr>
              <a:xfrm>
                <a:off x="9790095" y="5315355"/>
                <a:ext cx="218105" cy="302266"/>
              </a:xfrm>
              <a:custGeom>
                <a:avLst/>
                <a:gdLst/>
                <a:ahLst/>
                <a:cxnLst/>
                <a:rect l="l" t="t" r="r" b="b"/>
                <a:pathLst>
                  <a:path w="218105" h="302266" stroke="0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  <a:path w="218105" h="302266" fill="none">
                    <a:moveTo>
                      <a:pt x="29487" y="4516"/>
                    </a:moveTo>
                    <a:cubicBezTo>
                      <a:pt x="8362" y="-6765"/>
                      <a:pt x="0" y="4516"/>
                      <a:pt x="0" y="22594"/>
                    </a:cubicBezTo>
                    <a:cubicBezTo>
                      <a:pt x="0" y="42603"/>
                      <a:pt x="0" y="151861"/>
                      <a:pt x="0" y="166894"/>
                    </a:cubicBezTo>
                    <a:cubicBezTo>
                      <a:pt x="0" y="180813"/>
                      <a:pt x="4225" y="204301"/>
                      <a:pt x="16549" y="210391"/>
                    </a:cubicBezTo>
                    <a:cubicBezTo>
                      <a:pt x="28872" y="216479"/>
                      <a:pt x="176957" y="293468"/>
                      <a:pt x="188400" y="300698"/>
                    </a:cubicBezTo>
                    <a:cubicBezTo>
                      <a:pt x="201599" y="305080"/>
                      <a:pt x="218105" y="300698"/>
                      <a:pt x="218105" y="282158"/>
                    </a:cubicBezTo>
                    <a:cubicBezTo>
                      <a:pt x="218105" y="265630"/>
                      <a:pt x="218105" y="148923"/>
                      <a:pt x="218105" y="130898"/>
                    </a:cubicBezTo>
                    <a:cubicBezTo>
                      <a:pt x="218105" y="111762"/>
                      <a:pt x="210470" y="100164"/>
                      <a:pt x="198644" y="91753"/>
                    </a:cubicBezTo>
                    <a:cubicBezTo>
                      <a:pt x="185495" y="82402"/>
                      <a:pt x="46212" y="13243"/>
                      <a:pt x="29487" y="4516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1854" name="Forme libre : forme 1853">
                <a:extLst>
                  <a:ext uri="{FF2B5EF4-FFF2-40B4-BE49-F238E27FC236}">
                    <a16:creationId xmlns:a16="http://schemas.microsoft.com/office/drawing/2014/main" id="{1E04792B-6DA1-3DD5-2D9C-789F20430AAC}"/>
                  </a:ext>
                </a:extLst>
              </p:cNvPr>
              <p:cNvSpPr/>
              <p:nvPr/>
            </p:nvSpPr>
            <p:spPr>
              <a:xfrm>
                <a:off x="9786356" y="5311839"/>
                <a:ext cx="135907" cy="128707"/>
              </a:xfrm>
              <a:custGeom>
                <a:avLst/>
                <a:gdLst/>
                <a:ahLst/>
                <a:cxnLst/>
                <a:rect l="l" t="t" r="r" b="b"/>
                <a:pathLst>
                  <a:path w="135907" h="128707" stroke="0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  <a:path w="135907" h="128707" fill="none">
                    <a:moveTo>
                      <a:pt x="0" y="128707"/>
                    </a:moveTo>
                    <a:cubicBezTo>
                      <a:pt x="0" y="128707"/>
                      <a:pt x="0" y="29710"/>
                      <a:pt x="0" y="16252"/>
                    </a:cubicBezTo>
                    <a:cubicBezTo>
                      <a:pt x="0" y="2793"/>
                      <a:pt x="12427" y="-4311"/>
                      <a:pt x="26844" y="2814"/>
                    </a:cubicBezTo>
                    <a:cubicBezTo>
                      <a:pt x="41260" y="9939"/>
                      <a:pt x="135907" y="56268"/>
                      <a:pt x="135907" y="56268"/>
                    </a:cubicBezTo>
                    <a:cubicBezTo>
                      <a:pt x="135907" y="56268"/>
                      <a:pt x="80055" y="51877"/>
                      <a:pt x="46416" y="72461"/>
                    </a:cubicBezTo>
                    <a:cubicBezTo>
                      <a:pt x="12777" y="93044"/>
                      <a:pt x="0" y="128707"/>
                      <a:pt x="0" y="128707"/>
                    </a:cubicBezTo>
                    <a:close/>
                  </a:path>
                </a:pathLst>
              </a:custGeom>
              <a:solidFill>
                <a:srgbClr val="FFFFFF">
                  <a:alpha val="28000"/>
                </a:srgbClr>
              </a:solidFill>
              <a:ln w="7600" cap="flat">
                <a:noFill/>
                <a:miter/>
              </a:ln>
            </p:spPr>
          </p:sp>
          <p:grpSp>
            <p:nvGrpSpPr>
              <p:cNvPr id="1855" name="Groupe 1854">
                <a:extLst>
                  <a:ext uri="{FF2B5EF4-FFF2-40B4-BE49-F238E27FC236}">
                    <a16:creationId xmlns:a16="http://schemas.microsoft.com/office/drawing/2014/main" id="{C09E2631-F929-4870-11BF-9D9C254E3018}"/>
                  </a:ext>
                </a:extLst>
              </p:cNvPr>
              <p:cNvGrpSpPr/>
              <p:nvPr/>
            </p:nvGrpSpPr>
            <p:grpSpPr>
              <a:xfrm>
                <a:off x="9648334" y="5590597"/>
                <a:ext cx="299623" cy="167723"/>
                <a:chOff x="9648334" y="5590597"/>
                <a:chExt cx="299623" cy="167723"/>
              </a:xfrm>
            </p:grpSpPr>
            <p:sp>
              <p:nvSpPr>
                <p:cNvPr id="1857" name="Forme libre : forme 1856">
                  <a:extLst>
                    <a:ext uri="{FF2B5EF4-FFF2-40B4-BE49-F238E27FC236}">
                      <a16:creationId xmlns:a16="http://schemas.microsoft.com/office/drawing/2014/main" id="{8437060C-4880-5371-C1CB-715C50944D92}"/>
                    </a:ext>
                  </a:extLst>
                </p:cNvPr>
                <p:cNvSpPr/>
                <p:nvPr/>
              </p:nvSpPr>
              <p:spPr>
                <a:xfrm>
                  <a:off x="9648334" y="5590597"/>
                  <a:ext cx="299623" cy="15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23" h="158305" stroke="0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  <a:path w="299623" h="158305" fill="none">
                      <a:moveTo>
                        <a:pt x="0" y="43705"/>
                      </a:moveTo>
                      <a:lnTo>
                        <a:pt x="214711" y="158305"/>
                      </a:lnTo>
                      <a:lnTo>
                        <a:pt x="299623" y="114144"/>
                      </a:lnTo>
                      <a:lnTo>
                        <a:pt x="83480" y="0"/>
                      </a:lnTo>
                      <a:lnTo>
                        <a:pt x="0" y="43705"/>
                      </a:lnTo>
                      <a:close/>
                    </a:path>
                  </a:pathLst>
                </a:custGeom>
                <a:solidFill>
                  <a:srgbClr val="BFC1C7"/>
                </a:solidFill>
                <a:ln w="3800" cap="flat">
                  <a:solidFill>
                    <a:srgbClr val="BFC1C7"/>
                  </a:solidFill>
                  <a:miter/>
                </a:ln>
              </p:spPr>
            </p:sp>
            <p:sp>
              <p:nvSpPr>
                <p:cNvPr id="1858" name="Forme libre : forme 1857">
                  <a:extLst>
                    <a:ext uri="{FF2B5EF4-FFF2-40B4-BE49-F238E27FC236}">
                      <a16:creationId xmlns:a16="http://schemas.microsoft.com/office/drawing/2014/main" id="{158C1C84-6C2C-4631-B616-8319BE8E98DC}"/>
                    </a:ext>
                  </a:extLst>
                </p:cNvPr>
                <p:cNvSpPr/>
                <p:nvPr/>
              </p:nvSpPr>
              <p:spPr>
                <a:xfrm>
                  <a:off x="9648334" y="5634302"/>
                  <a:ext cx="215253" cy="124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53" h="124018" stroke="0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  <a:path w="215253" h="124018" fill="none">
                      <a:moveTo>
                        <a:pt x="0" y="0"/>
                      </a:moveTo>
                      <a:lnTo>
                        <a:pt x="0" y="9202"/>
                      </a:lnTo>
                      <a:lnTo>
                        <a:pt x="215253" y="124018"/>
                      </a:lnTo>
                      <a:lnTo>
                        <a:pt x="215253" y="1145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8DF"/>
                </a:solidFill>
                <a:ln w="3800" cap="flat">
                  <a:solidFill>
                    <a:srgbClr val="D6D8DF"/>
                  </a:solidFill>
                  <a:miter/>
                </a:ln>
              </p:spPr>
            </p:sp>
            <p:sp>
              <p:nvSpPr>
                <p:cNvPr id="1859" name="Forme libre : forme 1858">
                  <a:extLst>
                    <a:ext uri="{FF2B5EF4-FFF2-40B4-BE49-F238E27FC236}">
                      <a16:creationId xmlns:a16="http://schemas.microsoft.com/office/drawing/2014/main" id="{38E35711-705F-3472-CC81-35BBC64F24BA}"/>
                    </a:ext>
                  </a:extLst>
                </p:cNvPr>
                <p:cNvSpPr/>
                <p:nvPr/>
              </p:nvSpPr>
              <p:spPr>
                <a:xfrm>
                  <a:off x="9863587" y="5704741"/>
                  <a:ext cx="84370" cy="53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0" h="53579" stroke="0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  <a:path w="84370" h="53579" fill="none">
                      <a:moveTo>
                        <a:pt x="0" y="44160"/>
                      </a:moveTo>
                      <a:lnTo>
                        <a:pt x="84370" y="0"/>
                      </a:lnTo>
                      <a:lnTo>
                        <a:pt x="84370" y="9419"/>
                      </a:lnTo>
                      <a:lnTo>
                        <a:pt x="0" y="53579"/>
                      </a:lnTo>
                      <a:lnTo>
                        <a:pt x="0" y="44160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1860" name="Forme libre : forme 1859">
                  <a:extLst>
                    <a:ext uri="{FF2B5EF4-FFF2-40B4-BE49-F238E27FC236}">
                      <a16:creationId xmlns:a16="http://schemas.microsoft.com/office/drawing/2014/main" id="{6AC668B4-5902-8056-9DD0-2BF9F2DDCE52}"/>
                    </a:ext>
                  </a:extLst>
                </p:cNvPr>
                <p:cNvSpPr/>
                <p:nvPr/>
              </p:nvSpPr>
              <p:spPr>
                <a:xfrm>
                  <a:off x="9663173" y="5594202"/>
                  <a:ext cx="196848" cy="103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48" h="103591" stroke="0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  <a:path w="196848" h="103591" fill="none">
                      <a:moveTo>
                        <a:pt x="0" y="37136"/>
                      </a:moveTo>
                      <a:lnTo>
                        <a:pt x="125720" y="103591"/>
                      </a:lnTo>
                      <a:lnTo>
                        <a:pt x="196848" y="66448"/>
                      </a:lnTo>
                      <a:lnTo>
                        <a:pt x="70489" y="0"/>
                      </a:lnTo>
                      <a:lnTo>
                        <a:pt x="0" y="37136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1861" name="Forme libre : forme 1860">
                  <a:extLst>
                    <a:ext uri="{FF2B5EF4-FFF2-40B4-BE49-F238E27FC236}">
                      <a16:creationId xmlns:a16="http://schemas.microsoft.com/office/drawing/2014/main" id="{7D8191D0-F46F-BC59-8C06-825E42DA4FF0}"/>
                    </a:ext>
                  </a:extLst>
                </p:cNvPr>
                <p:cNvSpPr/>
                <p:nvPr/>
              </p:nvSpPr>
              <p:spPr>
                <a:xfrm>
                  <a:off x="9788893" y="5660650"/>
                  <a:ext cx="71128" cy="44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28" h="44063" stroke="0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  <a:path w="71128" h="44063" fill="none">
                      <a:moveTo>
                        <a:pt x="0" y="37143"/>
                      </a:moveTo>
                      <a:lnTo>
                        <a:pt x="71128" y="0"/>
                      </a:lnTo>
                      <a:lnTo>
                        <a:pt x="71128" y="6919"/>
                      </a:lnTo>
                      <a:lnTo>
                        <a:pt x="0" y="44063"/>
                      </a:lnTo>
                      <a:lnTo>
                        <a:pt x="0" y="37143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1862" name="Forme libre : forme 1861">
                  <a:extLst>
                    <a:ext uri="{FF2B5EF4-FFF2-40B4-BE49-F238E27FC236}">
                      <a16:creationId xmlns:a16="http://schemas.microsoft.com/office/drawing/2014/main" id="{9BD36F15-E847-CDBB-24B0-D118F6285D9C}"/>
                    </a:ext>
                  </a:extLst>
                </p:cNvPr>
                <p:cNvSpPr/>
                <p:nvPr/>
              </p:nvSpPr>
              <p:spPr>
                <a:xfrm>
                  <a:off x="9663173" y="5631337"/>
                  <a:ext cx="125267" cy="7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67" h="72721" stroke="0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  <a:path w="125267" h="72721" fill="none">
                      <a:moveTo>
                        <a:pt x="0" y="0"/>
                      </a:moveTo>
                      <a:lnTo>
                        <a:pt x="125267" y="66455"/>
                      </a:lnTo>
                      <a:lnTo>
                        <a:pt x="125267" y="72721"/>
                      </a:lnTo>
                      <a:lnTo>
                        <a:pt x="0" y="62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sp>
              <p:nvSpPr>
                <p:cNvPr id="1863" name="Forme libre : forme 1862">
                  <a:extLst>
                    <a:ext uri="{FF2B5EF4-FFF2-40B4-BE49-F238E27FC236}">
                      <a16:creationId xmlns:a16="http://schemas.microsoft.com/office/drawing/2014/main" id="{AA81DA72-B328-BA59-7EE9-4EDB8DFCF2AB}"/>
                    </a:ext>
                  </a:extLst>
                </p:cNvPr>
                <p:cNvSpPr/>
                <p:nvPr/>
              </p:nvSpPr>
              <p:spPr>
                <a:xfrm>
                  <a:off x="9799181" y="5667124"/>
                  <a:ext cx="134100" cy="70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00" h="70188" stroke="0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  <a:path w="134100" h="70188" fill="none">
                      <a:moveTo>
                        <a:pt x="0" y="36532"/>
                      </a:moveTo>
                      <a:lnTo>
                        <a:pt x="61446" y="70188"/>
                      </a:lnTo>
                      <a:lnTo>
                        <a:pt x="134100" y="33012"/>
                      </a:lnTo>
                      <a:lnTo>
                        <a:pt x="72760" y="0"/>
                      </a:lnTo>
                      <a:lnTo>
                        <a:pt x="0" y="36532"/>
                      </a:lnTo>
                      <a:close/>
                    </a:path>
                  </a:pathLst>
                </a:custGeom>
                <a:solidFill>
                  <a:srgbClr val="E2E4E9"/>
                </a:solidFill>
                <a:ln w="3800" cap="flat">
                  <a:solidFill>
                    <a:srgbClr val="E2E4E9"/>
                  </a:solidFill>
                  <a:miter/>
                </a:ln>
              </p:spPr>
            </p:sp>
            <p:sp>
              <p:nvSpPr>
                <p:cNvPr id="1864" name="Forme libre : forme 1863">
                  <a:extLst>
                    <a:ext uri="{FF2B5EF4-FFF2-40B4-BE49-F238E27FC236}">
                      <a16:creationId xmlns:a16="http://schemas.microsoft.com/office/drawing/2014/main" id="{553B3E2F-2D29-7264-D365-B48686C4A177}"/>
                    </a:ext>
                  </a:extLst>
                </p:cNvPr>
                <p:cNvSpPr/>
                <p:nvPr/>
              </p:nvSpPr>
              <p:spPr>
                <a:xfrm>
                  <a:off x="9860577" y="5700136"/>
                  <a:ext cx="72705" cy="42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05" h="42915" stroke="0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  <a:path w="72705" h="42915" fill="none">
                      <a:moveTo>
                        <a:pt x="0" y="37176"/>
                      </a:moveTo>
                      <a:lnTo>
                        <a:pt x="0" y="42915"/>
                      </a:lnTo>
                      <a:lnTo>
                        <a:pt x="72705" y="4650"/>
                      </a:lnTo>
                      <a:lnTo>
                        <a:pt x="72594" y="0"/>
                      </a:lnTo>
                      <a:lnTo>
                        <a:pt x="0" y="37176"/>
                      </a:lnTo>
                      <a:close/>
                    </a:path>
                  </a:pathLst>
                </a:custGeom>
                <a:solidFill>
                  <a:srgbClr val="CACCD3"/>
                </a:solidFill>
                <a:ln w="3800" cap="flat">
                  <a:solidFill>
                    <a:srgbClr val="CACCD3"/>
                  </a:solidFill>
                  <a:miter/>
                </a:ln>
              </p:spPr>
            </p:sp>
            <p:sp>
              <p:nvSpPr>
                <p:cNvPr id="1865" name="Forme libre : forme 1864">
                  <a:extLst>
                    <a:ext uri="{FF2B5EF4-FFF2-40B4-BE49-F238E27FC236}">
                      <a16:creationId xmlns:a16="http://schemas.microsoft.com/office/drawing/2014/main" id="{5438E6AC-212B-4C27-D417-825F2CDBA2D8}"/>
                    </a:ext>
                  </a:extLst>
                </p:cNvPr>
                <p:cNvSpPr/>
                <p:nvPr/>
              </p:nvSpPr>
              <p:spPr>
                <a:xfrm>
                  <a:off x="9799181" y="5703657"/>
                  <a:ext cx="61507" cy="39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7" h="39395" stroke="0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  <a:path w="61507" h="39395" fill="none">
                      <a:moveTo>
                        <a:pt x="0" y="0"/>
                      </a:moveTo>
                      <a:lnTo>
                        <a:pt x="0" y="6277"/>
                      </a:lnTo>
                      <a:lnTo>
                        <a:pt x="61507" y="39395"/>
                      </a:lnTo>
                      <a:lnTo>
                        <a:pt x="61395" y="336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CF3"/>
                </a:solidFill>
                <a:ln w="3800" cap="flat">
                  <a:solidFill>
                    <a:srgbClr val="EAECF3"/>
                  </a:solidFill>
                  <a:miter/>
                </a:ln>
              </p:spPr>
            </p:sp>
            <p:grpSp>
              <p:nvGrpSpPr>
                <p:cNvPr id="1866" name="Groupe 1865">
                  <a:extLst>
                    <a:ext uri="{FF2B5EF4-FFF2-40B4-BE49-F238E27FC236}">
                      <a16:creationId xmlns:a16="http://schemas.microsoft.com/office/drawing/2014/main" id="{80ACEC3D-FFFB-09EB-588C-0BDA35EC365A}"/>
                    </a:ext>
                  </a:extLst>
                </p:cNvPr>
                <p:cNvGrpSpPr/>
                <p:nvPr/>
              </p:nvGrpSpPr>
              <p:grpSpPr>
                <a:xfrm>
                  <a:off x="9812478" y="5673211"/>
                  <a:ext cx="104326" cy="55333"/>
                  <a:chOff x="9812478" y="5673211"/>
                  <a:chExt cx="104326" cy="55333"/>
                </a:xfrm>
              </p:grpSpPr>
              <p:sp>
                <p:nvSpPr>
                  <p:cNvPr id="1878" name="Forme libre : forme 1877">
                    <a:extLst>
                      <a:ext uri="{FF2B5EF4-FFF2-40B4-BE49-F238E27FC236}">
                        <a16:creationId xmlns:a16="http://schemas.microsoft.com/office/drawing/2014/main" id="{4CAEAB5C-217F-9868-E473-D1E05984A59F}"/>
                      </a:ext>
                    </a:extLst>
                  </p:cNvPr>
                  <p:cNvSpPr/>
                  <p:nvPr/>
                </p:nvSpPr>
                <p:spPr>
                  <a:xfrm>
                    <a:off x="9818338" y="5695166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1879" name="Forme libre : forme 1878">
                    <a:extLst>
                      <a:ext uri="{FF2B5EF4-FFF2-40B4-BE49-F238E27FC236}">
                        <a16:creationId xmlns:a16="http://schemas.microsoft.com/office/drawing/2014/main" id="{C2C79759-624C-4011-E3C7-F2B72748CBC1}"/>
                      </a:ext>
                    </a:extLst>
                  </p:cNvPr>
                  <p:cNvSpPr/>
                  <p:nvPr/>
                </p:nvSpPr>
                <p:spPr>
                  <a:xfrm>
                    <a:off x="9855521" y="5675589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1880" name="Forme libre : forme 1879">
                    <a:extLst>
                      <a:ext uri="{FF2B5EF4-FFF2-40B4-BE49-F238E27FC236}">
                        <a16:creationId xmlns:a16="http://schemas.microsoft.com/office/drawing/2014/main" id="{DE082F6C-C23C-A8CE-F1F8-919F0EE3EA6E}"/>
                      </a:ext>
                    </a:extLst>
                  </p:cNvPr>
                  <p:cNvSpPr/>
                  <p:nvPr/>
                </p:nvSpPr>
                <p:spPr>
                  <a:xfrm>
                    <a:off x="9844814" y="5691210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1881" name="Forme libre : forme 1880">
                    <a:extLst>
                      <a:ext uri="{FF2B5EF4-FFF2-40B4-BE49-F238E27FC236}">
                        <a16:creationId xmlns:a16="http://schemas.microsoft.com/office/drawing/2014/main" id="{CCE82E60-C44F-F034-D680-7CF9DB43E75C}"/>
                      </a:ext>
                    </a:extLst>
                  </p:cNvPr>
                  <p:cNvSpPr/>
                  <p:nvPr/>
                </p:nvSpPr>
                <p:spPr>
                  <a:xfrm>
                    <a:off x="9836963" y="5684441"/>
                    <a:ext cx="61283" cy="325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83" h="32576" fill="none">
                        <a:moveTo>
                          <a:pt x="0" y="0"/>
                        </a:moveTo>
                        <a:lnTo>
                          <a:pt x="61283" y="32576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1882" name="Forme libre : forme 1881">
                    <a:extLst>
                      <a:ext uri="{FF2B5EF4-FFF2-40B4-BE49-F238E27FC236}">
                        <a16:creationId xmlns:a16="http://schemas.microsoft.com/office/drawing/2014/main" id="{376534C5-8DD8-B6AC-415D-B933EDE9016F}"/>
                      </a:ext>
                    </a:extLst>
                  </p:cNvPr>
                  <p:cNvSpPr/>
                  <p:nvPr/>
                </p:nvSpPr>
                <p:spPr>
                  <a:xfrm>
                    <a:off x="9829142" y="5682588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  <p:sp>
                <p:nvSpPr>
                  <p:cNvPr id="1883" name="Forme libre : forme 1882">
                    <a:extLst>
                      <a:ext uri="{FF2B5EF4-FFF2-40B4-BE49-F238E27FC236}">
                        <a16:creationId xmlns:a16="http://schemas.microsoft.com/office/drawing/2014/main" id="{F6FE0405-B92B-F7EF-4D6F-332DDD3F9E95}"/>
                      </a:ext>
                    </a:extLst>
                  </p:cNvPr>
                  <p:cNvSpPr/>
                  <p:nvPr/>
                </p:nvSpPr>
                <p:spPr>
                  <a:xfrm>
                    <a:off x="9812478" y="5673211"/>
                    <a:ext cx="71939" cy="373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9" h="37333" fill="none">
                        <a:moveTo>
                          <a:pt x="0" y="37333"/>
                        </a:moveTo>
                        <a:lnTo>
                          <a:pt x="71939" y="0"/>
                        </a:lnTo>
                      </a:path>
                    </a:pathLst>
                  </a:custGeom>
                  <a:gradFill>
                    <a:gsLst>
                      <a:gs pos="0">
                        <a:srgbClr val="DCE6F2"/>
                      </a:gs>
                      <a:gs pos="50000">
                        <a:srgbClr val="95B3D7"/>
                      </a:gs>
                      <a:gs pos="100000">
                        <a:srgbClr val="4F81BD"/>
                      </a:gs>
                    </a:gsLst>
                    <a:lin ang="5400000" scaled="0"/>
                  </a:gradFill>
                  <a:ln w="7600" cap="flat">
                    <a:solidFill>
                      <a:srgbClr val="FFFFFF"/>
                    </a:solidFill>
                    <a:miter/>
                  </a:ln>
                </p:spPr>
              </p:sp>
            </p:grpSp>
            <p:sp>
              <p:nvSpPr>
                <p:cNvPr id="1867" name="Forme libre : forme 1866">
                  <a:extLst>
                    <a:ext uri="{FF2B5EF4-FFF2-40B4-BE49-F238E27FC236}">
                      <a16:creationId xmlns:a16="http://schemas.microsoft.com/office/drawing/2014/main" id="{2BE4102E-40F3-BE06-0A33-DA4DB0F1B3A9}"/>
                    </a:ext>
                  </a:extLst>
                </p:cNvPr>
                <p:cNvSpPr/>
                <p:nvPr/>
              </p:nvSpPr>
              <p:spPr>
                <a:xfrm>
                  <a:off x="9776481" y="5654070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68" name="Forme libre : forme 1867">
                  <a:extLst>
                    <a:ext uri="{FF2B5EF4-FFF2-40B4-BE49-F238E27FC236}">
                      <a16:creationId xmlns:a16="http://schemas.microsoft.com/office/drawing/2014/main" id="{8B2EE503-8193-9E07-F7B5-DA3CE37CCED8}"/>
                    </a:ext>
                  </a:extLst>
                </p:cNvPr>
                <p:cNvSpPr/>
                <p:nvPr/>
              </p:nvSpPr>
              <p:spPr>
                <a:xfrm>
                  <a:off x="9761106" y="5645448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69" name="Forme libre : forme 1868">
                  <a:extLst>
                    <a:ext uri="{FF2B5EF4-FFF2-40B4-BE49-F238E27FC236}">
                      <a16:creationId xmlns:a16="http://schemas.microsoft.com/office/drawing/2014/main" id="{21DA7CA3-2CD1-AF98-AB55-12EC6732F9DF}"/>
                    </a:ext>
                  </a:extLst>
                </p:cNvPr>
                <p:cNvSpPr/>
                <p:nvPr/>
              </p:nvSpPr>
              <p:spPr>
                <a:xfrm>
                  <a:off x="9746264" y="5638699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0" name="Forme libre : forme 1869">
                  <a:extLst>
                    <a:ext uri="{FF2B5EF4-FFF2-40B4-BE49-F238E27FC236}">
                      <a16:creationId xmlns:a16="http://schemas.microsoft.com/office/drawing/2014/main" id="{ADD3C637-B1F3-EC9E-4E34-90FB1CF757B2}"/>
                    </a:ext>
                  </a:extLst>
                </p:cNvPr>
                <p:cNvSpPr/>
                <p:nvPr/>
              </p:nvSpPr>
              <p:spPr>
                <a:xfrm>
                  <a:off x="9680535" y="5621259"/>
                  <a:ext cx="126494" cy="67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94" h="67239" fill="none">
                      <a:moveTo>
                        <a:pt x="0" y="0"/>
                      </a:moveTo>
                      <a:lnTo>
                        <a:pt x="126494" y="67239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1" name="Forme libre : forme 1870">
                  <a:extLst>
                    <a:ext uri="{FF2B5EF4-FFF2-40B4-BE49-F238E27FC236}">
                      <a16:creationId xmlns:a16="http://schemas.microsoft.com/office/drawing/2014/main" id="{4C5BD7B4-EEB6-CF60-3F8B-FA350CB7EE25}"/>
                    </a:ext>
                  </a:extLst>
                </p:cNvPr>
                <p:cNvSpPr/>
                <p:nvPr/>
              </p:nvSpPr>
              <p:spPr>
                <a:xfrm>
                  <a:off x="9718935" y="5602329"/>
                  <a:ext cx="125277" cy="6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77" h="66592" fill="none">
                      <a:moveTo>
                        <a:pt x="0" y="0"/>
                      </a:moveTo>
                      <a:lnTo>
                        <a:pt x="125277" y="66592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2" name="Forme libre : forme 1871">
                  <a:extLst>
                    <a:ext uri="{FF2B5EF4-FFF2-40B4-BE49-F238E27FC236}">
                      <a16:creationId xmlns:a16="http://schemas.microsoft.com/office/drawing/2014/main" id="{A422F853-78C4-3973-30A0-2667D3B47BC0}"/>
                    </a:ext>
                  </a:extLst>
                </p:cNvPr>
                <p:cNvSpPr/>
                <p:nvPr/>
              </p:nvSpPr>
              <p:spPr>
                <a:xfrm>
                  <a:off x="9700508" y="5611268"/>
                  <a:ext cx="125113" cy="66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13" h="66505" fill="none">
                      <a:moveTo>
                        <a:pt x="0" y="0"/>
                      </a:moveTo>
                      <a:lnTo>
                        <a:pt x="125113" y="66505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3" name="Forme libre : forme 1872">
                  <a:extLst>
                    <a:ext uri="{FF2B5EF4-FFF2-40B4-BE49-F238E27FC236}">
                      <a16:creationId xmlns:a16="http://schemas.microsoft.com/office/drawing/2014/main" id="{86380610-010E-F86A-8388-FDAB554F33E6}"/>
                    </a:ext>
                  </a:extLst>
                </p:cNvPr>
                <p:cNvSpPr/>
                <p:nvPr/>
              </p:nvSpPr>
              <p:spPr>
                <a:xfrm>
                  <a:off x="9736904" y="5623625"/>
                  <a:ext cx="53211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1" h="27614" fill="none">
                      <a:moveTo>
                        <a:pt x="0" y="27614"/>
                      </a:moveTo>
                      <a:lnTo>
                        <a:pt x="5321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4" name="Forme libre : forme 1873">
                  <a:extLst>
                    <a:ext uri="{FF2B5EF4-FFF2-40B4-BE49-F238E27FC236}">
                      <a16:creationId xmlns:a16="http://schemas.microsoft.com/office/drawing/2014/main" id="{1860EE05-AF0A-259C-6B03-BB0D7F70AA9A}"/>
                    </a:ext>
                  </a:extLst>
                </p:cNvPr>
                <p:cNvSpPr/>
                <p:nvPr/>
              </p:nvSpPr>
              <p:spPr>
                <a:xfrm>
                  <a:off x="9749558" y="5630724"/>
                  <a:ext cx="53271" cy="2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1" h="27645" fill="none">
                      <a:moveTo>
                        <a:pt x="0" y="27645"/>
                      </a:moveTo>
                      <a:lnTo>
                        <a:pt x="53271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5" name="Forme libre : forme 1874">
                  <a:extLst>
                    <a:ext uri="{FF2B5EF4-FFF2-40B4-BE49-F238E27FC236}">
                      <a16:creationId xmlns:a16="http://schemas.microsoft.com/office/drawing/2014/main" id="{E02A7681-8700-1425-CAE6-AE796E1CCFC6}"/>
                    </a:ext>
                  </a:extLst>
                </p:cNvPr>
                <p:cNvSpPr/>
                <p:nvPr/>
              </p:nvSpPr>
              <p:spPr>
                <a:xfrm>
                  <a:off x="9703867" y="5616318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6" name="Forme libre : forme 1875">
                  <a:extLst>
                    <a:ext uri="{FF2B5EF4-FFF2-40B4-BE49-F238E27FC236}">
                      <a16:creationId xmlns:a16="http://schemas.microsoft.com/office/drawing/2014/main" id="{CE487585-DF89-0AB2-B747-46AD23AF1BDB}"/>
                    </a:ext>
                  </a:extLst>
                </p:cNvPr>
                <p:cNvSpPr/>
                <p:nvPr/>
              </p:nvSpPr>
              <p:spPr>
                <a:xfrm>
                  <a:off x="9690090" y="5608518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  <p:sp>
              <p:nvSpPr>
                <p:cNvPr id="1877" name="Forme libre : forme 1876">
                  <a:extLst>
                    <a:ext uri="{FF2B5EF4-FFF2-40B4-BE49-F238E27FC236}">
                      <a16:creationId xmlns:a16="http://schemas.microsoft.com/office/drawing/2014/main" id="{BDEE62E3-68A3-D1AF-76C8-3C9367C2963B}"/>
                    </a:ext>
                  </a:extLst>
                </p:cNvPr>
                <p:cNvSpPr/>
                <p:nvPr/>
              </p:nvSpPr>
              <p:spPr>
                <a:xfrm>
                  <a:off x="9675248" y="5600805"/>
                  <a:ext cx="71939" cy="3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9" h="37333" fill="none">
                      <a:moveTo>
                        <a:pt x="0" y="37333"/>
                      </a:moveTo>
                      <a:lnTo>
                        <a:pt x="71939" y="0"/>
                      </a:lnTo>
                    </a:path>
                  </a:pathLst>
                </a:custGeom>
                <a:gradFill>
                  <a:gsLst>
                    <a:gs pos="0">
                      <a:srgbClr val="DCE6F2"/>
                    </a:gs>
                    <a:gs pos="50000">
                      <a:srgbClr val="95B3D7"/>
                    </a:gs>
                    <a:gs pos="100000">
                      <a:srgbClr val="4F81BD"/>
                    </a:gs>
                  </a:gsLst>
                  <a:lin ang="5400000" scaled="0"/>
                </a:gradFill>
                <a:ln w="7600" cap="flat">
                  <a:solidFill>
                    <a:srgbClr val="FFFFFF"/>
                  </a:solidFill>
                  <a:miter/>
                </a:ln>
              </p:spPr>
            </p:sp>
          </p:grpSp>
          <p:sp>
            <p:nvSpPr>
              <p:cNvPr id="1856" name="Text 1429">
                <a:extLst>
                  <a:ext uri="{FF2B5EF4-FFF2-40B4-BE49-F238E27FC236}">
                    <a16:creationId xmlns:a16="http://schemas.microsoft.com/office/drawing/2014/main" id="{A1AAC644-516D-2A2E-86F5-55389A649847}"/>
                  </a:ext>
                </a:extLst>
              </p:cNvPr>
              <p:cNvSpPr txBox="1"/>
              <p:nvPr/>
            </p:nvSpPr>
            <p:spPr>
              <a:xfrm>
                <a:off x="9467664" y="5773521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sp>
          <p:nvSpPr>
            <p:cNvPr id="1711" name="Forme libre : forme 1710">
              <a:extLst>
                <a:ext uri="{FF2B5EF4-FFF2-40B4-BE49-F238E27FC236}">
                  <a16:creationId xmlns:a16="http://schemas.microsoft.com/office/drawing/2014/main" id="{38569135-57A8-D510-3A26-92146D7A8350}"/>
                </a:ext>
              </a:extLst>
            </p:cNvPr>
            <p:cNvSpPr/>
            <p:nvPr/>
          </p:nvSpPr>
          <p:spPr>
            <a:xfrm>
              <a:off x="8776623" y="4505452"/>
              <a:ext cx="1395307" cy="1553569"/>
            </a:xfrm>
            <a:custGeom>
              <a:avLst/>
              <a:gdLst/>
              <a:ahLst/>
              <a:cxnLst/>
              <a:rect l="l" t="t" r="r" b="b"/>
              <a:pathLst>
                <a:path w="1395307" h="1553569" stroke="0">
                  <a:moveTo>
                    <a:pt x="0" y="0"/>
                  </a:moveTo>
                  <a:lnTo>
                    <a:pt x="1395307" y="0"/>
                  </a:lnTo>
                  <a:lnTo>
                    <a:pt x="1395307" y="1553569"/>
                  </a:lnTo>
                  <a:lnTo>
                    <a:pt x="0" y="1553569"/>
                  </a:lnTo>
                  <a:lnTo>
                    <a:pt x="0" y="0"/>
                  </a:lnTo>
                  <a:close/>
                </a:path>
                <a:path w="1395307" h="1553569" fill="none">
                  <a:moveTo>
                    <a:pt x="0" y="0"/>
                  </a:moveTo>
                  <a:lnTo>
                    <a:pt x="1395307" y="0"/>
                  </a:lnTo>
                  <a:lnTo>
                    <a:pt x="1395307" y="1553569"/>
                  </a:lnTo>
                  <a:lnTo>
                    <a:pt x="0" y="155356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200" cap="flat">
              <a:solidFill>
                <a:srgbClr val="4BACC6"/>
              </a:solidFill>
              <a:custDash>
                <a:ds d="200000" sp="500000"/>
              </a:custDash>
              <a:miter/>
            </a:ln>
          </p:spPr>
        </p:sp>
        <p:sp>
          <p:nvSpPr>
            <p:cNvPr id="1712" name="Line connector">
              <a:extLst>
                <a:ext uri="{FF2B5EF4-FFF2-40B4-BE49-F238E27FC236}">
                  <a16:creationId xmlns:a16="http://schemas.microsoft.com/office/drawing/2014/main" id="{B5740D55-9A8A-99CE-31B6-2432DBBE336E}"/>
                </a:ext>
              </a:extLst>
            </p:cNvPr>
            <p:cNvSpPr/>
            <p:nvPr/>
          </p:nvSpPr>
          <p:spPr>
            <a:xfrm rot="-5400000">
              <a:off x="9681500" y="5106164"/>
              <a:ext cx="339927" cy="7600"/>
            </a:xfrm>
            <a:custGeom>
              <a:avLst/>
              <a:gdLst/>
              <a:ahLst/>
              <a:cxnLst/>
              <a:rect l="l" t="t" r="r" b="b"/>
              <a:pathLst>
                <a:path w="339927" h="7600" fill="none">
                  <a:moveTo>
                    <a:pt x="0" y="0"/>
                  </a:moveTo>
                  <a:lnTo>
                    <a:pt x="339927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sp>
          <p:nvSpPr>
            <p:cNvPr id="1713" name="Line connector">
              <a:extLst>
                <a:ext uri="{FF2B5EF4-FFF2-40B4-BE49-F238E27FC236}">
                  <a16:creationId xmlns:a16="http://schemas.microsoft.com/office/drawing/2014/main" id="{52E0519D-BDBE-5487-CDCB-66304461FD86}"/>
                </a:ext>
              </a:extLst>
            </p:cNvPr>
            <p:cNvSpPr/>
            <p:nvPr/>
          </p:nvSpPr>
          <p:spPr>
            <a:xfrm rot="19118640">
              <a:off x="9184693" y="4934293"/>
              <a:ext cx="736373" cy="87184"/>
            </a:xfrm>
            <a:custGeom>
              <a:avLst/>
              <a:gdLst/>
              <a:ahLst/>
              <a:cxnLst/>
              <a:rect l="l" t="t" r="r" b="b"/>
              <a:pathLst>
                <a:path w="936328" h="7600" fill="none">
                  <a:moveTo>
                    <a:pt x="0" y="0"/>
                  </a:moveTo>
                  <a:lnTo>
                    <a:pt x="936328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miter/>
            </a:ln>
          </p:spPr>
        </p:sp>
        <p:grpSp>
          <p:nvGrpSpPr>
            <p:cNvPr id="1714" name="ADSL Modem">
              <a:extLst>
                <a:ext uri="{FF2B5EF4-FFF2-40B4-BE49-F238E27FC236}">
                  <a16:creationId xmlns:a16="http://schemas.microsoft.com/office/drawing/2014/main" id="{759C7BB9-ECB8-E96B-807D-B81E421599E4}"/>
                </a:ext>
              </a:extLst>
            </p:cNvPr>
            <p:cNvGrpSpPr/>
            <p:nvPr/>
          </p:nvGrpSpPr>
          <p:grpSpPr>
            <a:xfrm>
              <a:off x="8745553" y="4565399"/>
              <a:ext cx="1339937" cy="392529"/>
              <a:chOff x="8745553" y="4565399"/>
              <a:chExt cx="1339937" cy="392529"/>
            </a:xfrm>
          </p:grpSpPr>
          <p:sp>
            <p:nvSpPr>
              <p:cNvPr id="1797" name="Forme libre : forme 1796">
                <a:extLst>
                  <a:ext uri="{FF2B5EF4-FFF2-40B4-BE49-F238E27FC236}">
                    <a16:creationId xmlns:a16="http://schemas.microsoft.com/office/drawing/2014/main" id="{60560136-B23D-7350-BF6A-D38A0268A7FF}"/>
                  </a:ext>
                </a:extLst>
              </p:cNvPr>
              <p:cNvSpPr/>
              <p:nvPr/>
            </p:nvSpPr>
            <p:spPr>
              <a:xfrm>
                <a:off x="9609891" y="4601927"/>
                <a:ext cx="475599" cy="356001"/>
              </a:xfrm>
              <a:custGeom>
                <a:avLst/>
                <a:gdLst/>
                <a:ahLst/>
                <a:cxnLst/>
                <a:rect l="l" t="t" r="r" b="b"/>
                <a:pathLst>
                  <a:path w="475599" h="356001" stroke="0">
                    <a:moveTo>
                      <a:pt x="226097" y="0"/>
                    </a:moveTo>
                    <a:lnTo>
                      <a:pt x="209611" y="11258"/>
                    </a:lnTo>
                    <a:lnTo>
                      <a:pt x="202545" y="12390"/>
                    </a:lnTo>
                    <a:cubicBezTo>
                      <a:pt x="202545" y="12390"/>
                      <a:pt x="140722" y="57362"/>
                      <a:pt x="102303" y="92744"/>
                    </a:cubicBezTo>
                    <a:cubicBezTo>
                      <a:pt x="56075" y="135318"/>
                      <a:pt x="22374" y="181199"/>
                      <a:pt x="15308" y="189777"/>
                    </a:cubicBezTo>
                    <a:cubicBezTo>
                      <a:pt x="6841" y="200057"/>
                      <a:pt x="0" y="203954"/>
                      <a:pt x="0" y="203954"/>
                    </a:cubicBezTo>
                    <a:cubicBezTo>
                      <a:pt x="0" y="203954"/>
                      <a:pt x="3827" y="254763"/>
                      <a:pt x="4268" y="261137"/>
                    </a:cubicBezTo>
                    <a:cubicBezTo>
                      <a:pt x="4710" y="267511"/>
                      <a:pt x="17958" y="271263"/>
                      <a:pt x="17958" y="271263"/>
                    </a:cubicBezTo>
                    <a:cubicBezTo>
                      <a:pt x="17958" y="271263"/>
                      <a:pt x="110693" y="306109"/>
                      <a:pt x="153087" y="319511"/>
                    </a:cubicBezTo>
                    <a:cubicBezTo>
                      <a:pt x="171551" y="325349"/>
                      <a:pt x="298372" y="355430"/>
                      <a:pt x="298372" y="355430"/>
                    </a:cubicBezTo>
                    <a:cubicBezTo>
                      <a:pt x="298372" y="355430"/>
                      <a:pt x="305217" y="357843"/>
                      <a:pt x="309411" y="352749"/>
                    </a:cubicBezTo>
                    <a:cubicBezTo>
                      <a:pt x="313607" y="347656"/>
                      <a:pt x="370793" y="283057"/>
                      <a:pt x="407053" y="233022"/>
                    </a:cubicBezTo>
                    <a:cubicBezTo>
                      <a:pt x="439785" y="187854"/>
                      <a:pt x="475599" y="129199"/>
                      <a:pt x="475599" y="129199"/>
                    </a:cubicBezTo>
                    <a:lnTo>
                      <a:pt x="475599" y="73981"/>
                    </a:lnTo>
                    <a:lnTo>
                      <a:pt x="458474" y="63855"/>
                    </a:lnTo>
                    <a:lnTo>
                      <a:pt x="445913" y="48606"/>
                    </a:lnTo>
                    <a:cubicBezTo>
                      <a:pt x="445913" y="48606"/>
                      <a:pt x="388899" y="31630"/>
                      <a:pt x="337231" y="19836"/>
                    </a:cubicBezTo>
                    <a:cubicBezTo>
                      <a:pt x="285565" y="8042"/>
                      <a:pt x="226097" y="0"/>
                      <a:pt x="226097" y="0"/>
                    </a:cubicBezTo>
                    <a:close/>
                  </a:path>
                  <a:path w="475599" h="356001" fill="none">
                    <a:moveTo>
                      <a:pt x="226097" y="0"/>
                    </a:moveTo>
                    <a:lnTo>
                      <a:pt x="209611" y="11258"/>
                    </a:lnTo>
                    <a:lnTo>
                      <a:pt x="202545" y="12390"/>
                    </a:lnTo>
                    <a:cubicBezTo>
                      <a:pt x="202545" y="12390"/>
                      <a:pt x="140722" y="57362"/>
                      <a:pt x="102303" y="92744"/>
                    </a:cubicBezTo>
                    <a:cubicBezTo>
                      <a:pt x="56075" y="135318"/>
                      <a:pt x="22374" y="181199"/>
                      <a:pt x="15308" y="189777"/>
                    </a:cubicBezTo>
                    <a:cubicBezTo>
                      <a:pt x="6841" y="200057"/>
                      <a:pt x="0" y="203954"/>
                      <a:pt x="0" y="203954"/>
                    </a:cubicBezTo>
                    <a:cubicBezTo>
                      <a:pt x="0" y="203954"/>
                      <a:pt x="3827" y="254763"/>
                      <a:pt x="4268" y="261137"/>
                    </a:cubicBezTo>
                    <a:cubicBezTo>
                      <a:pt x="4710" y="267511"/>
                      <a:pt x="17958" y="271263"/>
                      <a:pt x="17958" y="271263"/>
                    </a:cubicBezTo>
                    <a:cubicBezTo>
                      <a:pt x="17958" y="271263"/>
                      <a:pt x="110693" y="306109"/>
                      <a:pt x="153087" y="319511"/>
                    </a:cubicBezTo>
                    <a:cubicBezTo>
                      <a:pt x="171551" y="325349"/>
                      <a:pt x="298372" y="355430"/>
                      <a:pt x="298372" y="355430"/>
                    </a:cubicBezTo>
                    <a:cubicBezTo>
                      <a:pt x="298372" y="355430"/>
                      <a:pt x="305217" y="357843"/>
                      <a:pt x="309411" y="352749"/>
                    </a:cubicBezTo>
                    <a:cubicBezTo>
                      <a:pt x="313607" y="347656"/>
                      <a:pt x="370793" y="283057"/>
                      <a:pt x="407053" y="233022"/>
                    </a:cubicBezTo>
                    <a:cubicBezTo>
                      <a:pt x="439785" y="187854"/>
                      <a:pt x="475599" y="129199"/>
                      <a:pt x="475599" y="129199"/>
                    </a:cubicBezTo>
                    <a:lnTo>
                      <a:pt x="475599" y="73981"/>
                    </a:lnTo>
                    <a:lnTo>
                      <a:pt x="458474" y="63855"/>
                    </a:lnTo>
                    <a:lnTo>
                      <a:pt x="445913" y="48606"/>
                    </a:lnTo>
                    <a:cubicBezTo>
                      <a:pt x="445913" y="48606"/>
                      <a:pt x="388899" y="31630"/>
                      <a:pt x="337231" y="19836"/>
                    </a:cubicBezTo>
                    <a:cubicBezTo>
                      <a:pt x="285565" y="8042"/>
                      <a:pt x="226097" y="0"/>
                      <a:pt x="226097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1055" cap="flat">
                <a:noFill/>
                <a:miter/>
              </a:ln>
            </p:spPr>
          </p:sp>
          <p:sp>
            <p:nvSpPr>
              <p:cNvPr id="1798" name="Forme libre : forme 1797">
                <a:extLst>
                  <a:ext uri="{FF2B5EF4-FFF2-40B4-BE49-F238E27FC236}">
                    <a16:creationId xmlns:a16="http://schemas.microsoft.com/office/drawing/2014/main" id="{6BE8C1C4-4652-0B3D-6A64-8BF457189827}"/>
                  </a:ext>
                </a:extLst>
              </p:cNvPr>
              <p:cNvSpPr/>
              <p:nvPr/>
            </p:nvSpPr>
            <p:spPr>
              <a:xfrm>
                <a:off x="9915471" y="4719706"/>
                <a:ext cx="169573" cy="233499"/>
              </a:xfrm>
              <a:custGeom>
                <a:avLst/>
                <a:gdLst/>
                <a:ahLst/>
                <a:cxnLst/>
                <a:rect l="l" t="t" r="r" b="b"/>
                <a:pathLst>
                  <a:path w="169573" h="233499" stroke="0">
                    <a:moveTo>
                      <a:pt x="0" y="216343"/>
                    </a:moveTo>
                    <a:lnTo>
                      <a:pt x="0" y="233499"/>
                    </a:lnTo>
                    <a:cubicBezTo>
                      <a:pt x="0" y="233499"/>
                      <a:pt x="61921" y="162675"/>
                      <a:pt x="92046" y="122944"/>
                    </a:cubicBezTo>
                    <a:cubicBezTo>
                      <a:pt x="122171" y="83213"/>
                      <a:pt x="169573" y="13343"/>
                      <a:pt x="169573" y="13343"/>
                    </a:cubicBezTo>
                    <a:lnTo>
                      <a:pt x="169573" y="0"/>
                    </a:lnTo>
                    <a:cubicBezTo>
                      <a:pt x="169573" y="0"/>
                      <a:pt x="114232" y="81570"/>
                      <a:pt x="86356" y="117226"/>
                    </a:cubicBezTo>
                    <a:cubicBezTo>
                      <a:pt x="58043" y="153441"/>
                      <a:pt x="0" y="216343"/>
                      <a:pt x="0" y="216343"/>
                    </a:cubicBezTo>
                    <a:close/>
                  </a:path>
                  <a:path w="169573" h="233499" fill="none">
                    <a:moveTo>
                      <a:pt x="0" y="216343"/>
                    </a:moveTo>
                    <a:lnTo>
                      <a:pt x="0" y="233499"/>
                    </a:lnTo>
                    <a:cubicBezTo>
                      <a:pt x="0" y="233499"/>
                      <a:pt x="61921" y="162675"/>
                      <a:pt x="92046" y="122944"/>
                    </a:cubicBezTo>
                    <a:cubicBezTo>
                      <a:pt x="122171" y="83213"/>
                      <a:pt x="169573" y="13343"/>
                      <a:pt x="169573" y="13343"/>
                    </a:cubicBezTo>
                    <a:lnTo>
                      <a:pt x="169573" y="0"/>
                    </a:lnTo>
                    <a:cubicBezTo>
                      <a:pt x="169573" y="0"/>
                      <a:pt x="114232" y="81570"/>
                      <a:pt x="86356" y="117226"/>
                    </a:cubicBezTo>
                    <a:cubicBezTo>
                      <a:pt x="58043" y="153441"/>
                      <a:pt x="0" y="216343"/>
                      <a:pt x="0" y="2163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262626"/>
                  </a:gs>
                  <a:gs pos="100000">
                    <a:srgbClr val="3F3F3F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99" name="Forme libre : forme 1798">
                <a:extLst>
                  <a:ext uri="{FF2B5EF4-FFF2-40B4-BE49-F238E27FC236}">
                    <a16:creationId xmlns:a16="http://schemas.microsoft.com/office/drawing/2014/main" id="{A4D36197-E152-DDBF-3CA4-F8D054297B73}"/>
                  </a:ext>
                </a:extLst>
              </p:cNvPr>
              <p:cNvSpPr/>
              <p:nvPr/>
            </p:nvSpPr>
            <p:spPr>
              <a:xfrm>
                <a:off x="9612099" y="4794183"/>
                <a:ext cx="297057" cy="102394"/>
              </a:xfrm>
              <a:custGeom>
                <a:avLst/>
                <a:gdLst/>
                <a:ahLst/>
                <a:cxnLst/>
                <a:rect l="l" t="t" r="r" b="b"/>
                <a:pathLst>
                  <a:path w="297057" h="102394" stroke="0">
                    <a:moveTo>
                      <a:pt x="12229" y="0"/>
                    </a:moveTo>
                    <a:cubicBezTo>
                      <a:pt x="12229" y="0"/>
                      <a:pt x="3176" y="8309"/>
                      <a:pt x="1189" y="10722"/>
                    </a:cubicBezTo>
                    <a:cubicBezTo>
                      <a:pt x="-798" y="13134"/>
                      <a:pt x="0" y="17155"/>
                      <a:pt x="0" y="17155"/>
                    </a:cubicBezTo>
                    <a:cubicBezTo>
                      <a:pt x="0" y="17155"/>
                      <a:pt x="102756" y="52001"/>
                      <a:pt x="131459" y="61651"/>
                    </a:cubicBezTo>
                    <a:cubicBezTo>
                      <a:pt x="160163" y="71301"/>
                      <a:pt x="297057" y="102394"/>
                      <a:pt x="297057" y="102394"/>
                    </a:cubicBezTo>
                    <a:lnTo>
                      <a:pt x="289550" y="81486"/>
                    </a:lnTo>
                    <a:lnTo>
                      <a:pt x="12229" y="0"/>
                    </a:lnTo>
                    <a:close/>
                  </a:path>
                  <a:path w="297057" h="102394" fill="none">
                    <a:moveTo>
                      <a:pt x="12229" y="0"/>
                    </a:moveTo>
                    <a:cubicBezTo>
                      <a:pt x="12229" y="0"/>
                      <a:pt x="3176" y="8309"/>
                      <a:pt x="1189" y="10722"/>
                    </a:cubicBezTo>
                    <a:cubicBezTo>
                      <a:pt x="-798" y="13134"/>
                      <a:pt x="0" y="17155"/>
                      <a:pt x="0" y="17155"/>
                    </a:cubicBezTo>
                    <a:cubicBezTo>
                      <a:pt x="0" y="17155"/>
                      <a:pt x="102756" y="52001"/>
                      <a:pt x="131459" y="61651"/>
                    </a:cubicBezTo>
                    <a:cubicBezTo>
                      <a:pt x="160163" y="71301"/>
                      <a:pt x="297057" y="102394"/>
                      <a:pt x="297057" y="102394"/>
                    </a:cubicBezTo>
                    <a:lnTo>
                      <a:pt x="289550" y="81486"/>
                    </a:lnTo>
                    <a:lnTo>
                      <a:pt x="122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50000">
                    <a:srgbClr val="A5A5A5"/>
                  </a:gs>
                  <a:gs pos="100000">
                    <a:srgbClr val="595959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800" name="Forme libre : forme 1799">
                <a:extLst>
                  <a:ext uri="{FF2B5EF4-FFF2-40B4-BE49-F238E27FC236}">
                    <a16:creationId xmlns:a16="http://schemas.microsoft.com/office/drawing/2014/main" id="{91E4D873-7F49-A8F4-4CCD-3221A712BCB5}"/>
                  </a:ext>
                </a:extLst>
              </p:cNvPr>
              <p:cNvSpPr/>
              <p:nvPr/>
            </p:nvSpPr>
            <p:spPr>
              <a:xfrm>
                <a:off x="9914879" y="4680806"/>
                <a:ext cx="169597" cy="256372"/>
              </a:xfrm>
              <a:custGeom>
                <a:avLst/>
                <a:gdLst/>
                <a:ahLst/>
                <a:cxnLst/>
                <a:rect l="l" t="t" r="r" b="b"/>
                <a:pathLst>
                  <a:path w="169597" h="256372" stroke="0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  <a:path w="169597" h="256372" fill="none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</a:pathLst>
              </a:custGeom>
              <a:solidFill>
                <a:srgbClr val="1C1C1C"/>
              </a:solidFill>
              <a:ln w="7600" cap="flat">
                <a:noFill/>
                <a:miter/>
              </a:ln>
            </p:spPr>
          </p:sp>
          <p:sp>
            <p:nvSpPr>
              <p:cNvPr id="1801" name="Forme libre : forme 1800">
                <a:extLst>
                  <a:ext uri="{FF2B5EF4-FFF2-40B4-BE49-F238E27FC236}">
                    <a16:creationId xmlns:a16="http://schemas.microsoft.com/office/drawing/2014/main" id="{40A954AB-C009-3C54-873E-55A9C30F2A82}"/>
                  </a:ext>
                </a:extLst>
              </p:cNvPr>
              <p:cNvSpPr/>
              <p:nvPr/>
            </p:nvSpPr>
            <p:spPr>
              <a:xfrm>
                <a:off x="9914879" y="4675090"/>
                <a:ext cx="169597" cy="256372"/>
              </a:xfrm>
              <a:custGeom>
                <a:avLst/>
                <a:gdLst/>
                <a:ahLst/>
                <a:cxnLst/>
                <a:rect l="l" t="t" r="r" b="b"/>
                <a:pathLst>
                  <a:path w="169597" h="256372" stroke="0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  <a:path w="169597" h="256372" fill="none">
                    <a:moveTo>
                      <a:pt x="0" y="220156"/>
                    </a:moveTo>
                    <a:lnTo>
                      <a:pt x="1595" y="256372"/>
                    </a:lnTo>
                    <a:cubicBezTo>
                      <a:pt x="1595" y="256372"/>
                      <a:pt x="66755" y="182987"/>
                      <a:pt x="97372" y="144865"/>
                    </a:cubicBezTo>
                    <a:cubicBezTo>
                      <a:pt x="127989" y="106742"/>
                      <a:pt x="169597" y="41935"/>
                      <a:pt x="169597" y="41935"/>
                    </a:cubicBezTo>
                    <a:lnTo>
                      <a:pt x="169597" y="0"/>
                    </a:lnTo>
                    <a:cubicBezTo>
                      <a:pt x="169597" y="0"/>
                      <a:pt x="112288" y="87681"/>
                      <a:pt x="92661" y="112461"/>
                    </a:cubicBezTo>
                    <a:cubicBezTo>
                      <a:pt x="73035" y="137240"/>
                      <a:pt x="-1546" y="220156"/>
                      <a:pt x="0" y="220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F7F7F"/>
                  </a:gs>
                  <a:gs pos="100000">
                    <a:srgbClr val="262626"/>
                  </a:gs>
                </a:gsLst>
                <a:lin ang="16200000" scaled="0"/>
              </a:gradFill>
              <a:ln w="7600" cap="flat">
                <a:noFill/>
                <a:miter/>
              </a:ln>
            </p:spPr>
          </p:sp>
          <p:sp>
            <p:nvSpPr>
              <p:cNvPr id="1802" name="Forme libre : forme 1801">
                <a:extLst>
                  <a:ext uri="{FF2B5EF4-FFF2-40B4-BE49-F238E27FC236}">
                    <a16:creationId xmlns:a16="http://schemas.microsoft.com/office/drawing/2014/main" id="{DAD38945-07B7-8171-9A3A-F52490CE77EF}"/>
                  </a:ext>
                </a:extLst>
              </p:cNvPr>
              <p:cNvSpPr/>
              <p:nvPr/>
            </p:nvSpPr>
            <p:spPr>
              <a:xfrm>
                <a:off x="9624370" y="4599368"/>
                <a:ext cx="427856" cy="269745"/>
              </a:xfrm>
              <a:custGeom>
                <a:avLst/>
                <a:gdLst/>
                <a:ahLst/>
                <a:cxnLst/>
                <a:rect l="l" t="t" r="r" b="b"/>
                <a:pathLst>
                  <a:path w="427856" h="269745" stroke="0">
                    <a:moveTo>
                      <a:pt x="207844" y="0"/>
                    </a:moveTo>
                    <a:lnTo>
                      <a:pt x="191358" y="11258"/>
                    </a:lnTo>
                    <a:lnTo>
                      <a:pt x="184291" y="12390"/>
                    </a:lnTo>
                    <a:cubicBezTo>
                      <a:pt x="184291" y="12390"/>
                      <a:pt x="122469" y="57361"/>
                      <a:pt x="84049" y="92743"/>
                    </a:cubicBezTo>
                    <a:cubicBezTo>
                      <a:pt x="37821" y="135318"/>
                      <a:pt x="7083" y="184794"/>
                      <a:pt x="0" y="193371"/>
                    </a:cubicBezTo>
                    <a:cubicBezTo>
                      <a:pt x="10240" y="198116"/>
                      <a:pt x="259103" y="271499"/>
                      <a:pt x="273234" y="269713"/>
                    </a:cubicBezTo>
                    <a:cubicBezTo>
                      <a:pt x="277430" y="264503"/>
                      <a:pt x="328827" y="220512"/>
                      <a:pt x="365086" y="170478"/>
                    </a:cubicBezTo>
                    <a:cubicBezTo>
                      <a:pt x="397819" y="125310"/>
                      <a:pt x="427856" y="48606"/>
                      <a:pt x="427856" y="48606"/>
                    </a:cubicBezTo>
                    <a:cubicBezTo>
                      <a:pt x="427856" y="48606"/>
                      <a:pt x="370645" y="31629"/>
                      <a:pt x="318978" y="19835"/>
                    </a:cubicBezTo>
                    <a:cubicBezTo>
                      <a:pt x="267311" y="8041"/>
                      <a:pt x="207844" y="0"/>
                      <a:pt x="207844" y="0"/>
                    </a:cubicBezTo>
                    <a:close/>
                  </a:path>
                  <a:path w="427856" h="269745" fill="none">
                    <a:moveTo>
                      <a:pt x="207844" y="0"/>
                    </a:moveTo>
                    <a:lnTo>
                      <a:pt x="191358" y="11258"/>
                    </a:lnTo>
                    <a:lnTo>
                      <a:pt x="184291" y="12390"/>
                    </a:lnTo>
                    <a:cubicBezTo>
                      <a:pt x="184291" y="12390"/>
                      <a:pt x="122469" y="57361"/>
                      <a:pt x="84049" y="92743"/>
                    </a:cubicBezTo>
                    <a:cubicBezTo>
                      <a:pt x="37821" y="135318"/>
                      <a:pt x="7083" y="184794"/>
                      <a:pt x="0" y="193371"/>
                    </a:cubicBezTo>
                    <a:cubicBezTo>
                      <a:pt x="10240" y="198116"/>
                      <a:pt x="259103" y="271499"/>
                      <a:pt x="273234" y="269713"/>
                    </a:cubicBezTo>
                    <a:cubicBezTo>
                      <a:pt x="277430" y="264503"/>
                      <a:pt x="328827" y="220512"/>
                      <a:pt x="365086" y="170478"/>
                    </a:cubicBezTo>
                    <a:cubicBezTo>
                      <a:pt x="397819" y="125310"/>
                      <a:pt x="427856" y="48606"/>
                      <a:pt x="427856" y="48606"/>
                    </a:cubicBezTo>
                    <a:cubicBezTo>
                      <a:pt x="427856" y="48606"/>
                      <a:pt x="370645" y="31629"/>
                      <a:pt x="318978" y="19835"/>
                    </a:cubicBezTo>
                    <a:cubicBezTo>
                      <a:pt x="267311" y="8041"/>
                      <a:pt x="207844" y="0"/>
                      <a:pt x="2078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61717"/>
                  </a:gs>
                  <a:gs pos="100000">
                    <a:srgbClr val="707677"/>
                  </a:gs>
                </a:gsLst>
                <a:lin ang="18900000" scaled="0"/>
              </a:gradFill>
              <a:ln w="1055" cap="flat">
                <a:noFill/>
                <a:miter/>
              </a:ln>
            </p:spPr>
          </p:sp>
          <p:sp>
            <p:nvSpPr>
              <p:cNvPr id="1803" name="Forme libre : forme 1802">
                <a:extLst>
                  <a:ext uri="{FF2B5EF4-FFF2-40B4-BE49-F238E27FC236}">
                    <a16:creationId xmlns:a16="http://schemas.microsoft.com/office/drawing/2014/main" id="{82E55D81-8696-7B93-F28D-0B16E750065B}"/>
                  </a:ext>
                </a:extLst>
              </p:cNvPr>
              <p:cNvSpPr/>
              <p:nvPr/>
            </p:nvSpPr>
            <p:spPr>
              <a:xfrm>
                <a:off x="9612468" y="4810065"/>
                <a:ext cx="299631" cy="145567"/>
              </a:xfrm>
              <a:custGeom>
                <a:avLst/>
                <a:gdLst/>
                <a:ahLst/>
                <a:cxnLst/>
                <a:rect l="l" t="t" r="r" b="b"/>
                <a:pathLst>
                  <a:path w="299631" h="145567" stroke="0">
                    <a:moveTo>
                      <a:pt x="0" y="0"/>
                    </a:moveTo>
                    <a:cubicBezTo>
                      <a:pt x="0" y="5607"/>
                      <a:pt x="4175" y="46700"/>
                      <a:pt x="4616" y="53073"/>
                    </a:cubicBezTo>
                    <a:cubicBezTo>
                      <a:pt x="5058" y="59447"/>
                      <a:pt x="14867" y="61115"/>
                      <a:pt x="14867" y="61115"/>
                    </a:cubicBezTo>
                    <a:cubicBezTo>
                      <a:pt x="14867" y="61115"/>
                      <a:pt x="107603" y="95961"/>
                      <a:pt x="149997" y="109364"/>
                    </a:cubicBezTo>
                    <a:cubicBezTo>
                      <a:pt x="168461" y="115201"/>
                      <a:pt x="295282" y="145549"/>
                      <a:pt x="295282" y="145549"/>
                    </a:cubicBezTo>
                    <a:cubicBezTo>
                      <a:pt x="295282" y="145549"/>
                      <a:pt x="299569" y="146131"/>
                      <a:pt x="299569" y="140772"/>
                    </a:cubicBezTo>
                    <a:cubicBezTo>
                      <a:pt x="299569" y="135411"/>
                      <a:pt x="300429" y="87162"/>
                      <a:pt x="295757" y="87163"/>
                    </a:cubicBezTo>
                    <a:cubicBezTo>
                      <a:pt x="290644" y="83410"/>
                      <a:pt x="163464" y="53925"/>
                      <a:pt x="133435" y="44811"/>
                    </a:cubicBezTo>
                    <a:cubicBezTo>
                      <a:pt x="103406" y="35698"/>
                      <a:pt x="9219" y="4090"/>
                      <a:pt x="0" y="0"/>
                    </a:cubicBezTo>
                    <a:close/>
                  </a:path>
                  <a:path w="299631" h="145567" fill="none">
                    <a:moveTo>
                      <a:pt x="0" y="0"/>
                    </a:moveTo>
                    <a:cubicBezTo>
                      <a:pt x="0" y="5607"/>
                      <a:pt x="4175" y="46700"/>
                      <a:pt x="4616" y="53073"/>
                    </a:cubicBezTo>
                    <a:cubicBezTo>
                      <a:pt x="5058" y="59447"/>
                      <a:pt x="14867" y="61115"/>
                      <a:pt x="14867" y="61115"/>
                    </a:cubicBezTo>
                    <a:cubicBezTo>
                      <a:pt x="14867" y="61115"/>
                      <a:pt x="107603" y="95961"/>
                      <a:pt x="149997" y="109364"/>
                    </a:cubicBezTo>
                    <a:cubicBezTo>
                      <a:pt x="168461" y="115201"/>
                      <a:pt x="295282" y="145549"/>
                      <a:pt x="295282" y="145549"/>
                    </a:cubicBezTo>
                    <a:cubicBezTo>
                      <a:pt x="295282" y="145549"/>
                      <a:pt x="299569" y="146131"/>
                      <a:pt x="299569" y="140772"/>
                    </a:cubicBezTo>
                    <a:cubicBezTo>
                      <a:pt x="299569" y="135411"/>
                      <a:pt x="300429" y="87162"/>
                      <a:pt x="295757" y="87163"/>
                    </a:cubicBezTo>
                    <a:cubicBezTo>
                      <a:pt x="290644" y="83410"/>
                      <a:pt x="163464" y="53925"/>
                      <a:pt x="133435" y="44811"/>
                    </a:cubicBezTo>
                    <a:cubicBezTo>
                      <a:pt x="103406" y="35698"/>
                      <a:pt x="9219" y="409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50000">
                    <a:srgbClr val="7F7F7F"/>
                  </a:gs>
                  <a:gs pos="100000">
                    <a:srgbClr val="595959"/>
                  </a:gs>
                </a:gsLst>
                <a:lin ang="0" scaled="0"/>
              </a:gradFill>
              <a:ln w="1055" cap="flat">
                <a:noFill/>
                <a:miter/>
              </a:ln>
            </p:spPr>
          </p:sp>
          <p:sp>
            <p:nvSpPr>
              <p:cNvPr id="1804" name="Forme libre : forme 1803">
                <a:extLst>
                  <a:ext uri="{FF2B5EF4-FFF2-40B4-BE49-F238E27FC236}">
                    <a16:creationId xmlns:a16="http://schemas.microsoft.com/office/drawing/2014/main" id="{BB295C6E-8735-D122-AFE4-AFDBB33EF24B}"/>
                  </a:ext>
                </a:extLst>
              </p:cNvPr>
              <p:cNvSpPr/>
              <p:nvPr/>
            </p:nvSpPr>
            <p:spPr>
              <a:xfrm>
                <a:off x="9901569" y="4650791"/>
                <a:ext cx="182920" cy="243503"/>
              </a:xfrm>
              <a:custGeom>
                <a:avLst/>
                <a:gdLst/>
                <a:ahLst/>
                <a:cxnLst/>
                <a:rect l="l" t="t" r="r" b="b"/>
                <a:pathLst>
                  <a:path w="182920" h="243503" stroke="0">
                    <a:moveTo>
                      <a:pt x="0" y="221583"/>
                    </a:moveTo>
                    <a:cubicBezTo>
                      <a:pt x="0" y="221583"/>
                      <a:pt x="6280" y="229207"/>
                      <a:pt x="9421" y="243503"/>
                    </a:cubicBezTo>
                    <a:cubicBezTo>
                      <a:pt x="63590" y="201569"/>
                      <a:pt x="182920" y="36692"/>
                      <a:pt x="182920" y="25256"/>
                    </a:cubicBezTo>
                    <a:cubicBezTo>
                      <a:pt x="182920" y="25256"/>
                      <a:pt x="170751" y="20014"/>
                      <a:pt x="166433" y="14772"/>
                    </a:cubicBezTo>
                    <a:cubicBezTo>
                      <a:pt x="162116" y="9530"/>
                      <a:pt x="154265" y="0"/>
                      <a:pt x="154265" y="0"/>
                    </a:cubicBezTo>
                    <a:cubicBezTo>
                      <a:pt x="154265" y="0"/>
                      <a:pt x="129535" y="57659"/>
                      <a:pt x="94993" y="111030"/>
                    </a:cubicBezTo>
                    <a:cubicBezTo>
                      <a:pt x="60450" y="164400"/>
                      <a:pt x="0" y="221583"/>
                      <a:pt x="0" y="221583"/>
                    </a:cubicBezTo>
                    <a:close/>
                  </a:path>
                  <a:path w="182920" h="243503" fill="none">
                    <a:moveTo>
                      <a:pt x="0" y="221583"/>
                    </a:moveTo>
                    <a:cubicBezTo>
                      <a:pt x="0" y="221583"/>
                      <a:pt x="6280" y="229207"/>
                      <a:pt x="9421" y="243503"/>
                    </a:cubicBezTo>
                    <a:cubicBezTo>
                      <a:pt x="63590" y="201569"/>
                      <a:pt x="182920" y="36692"/>
                      <a:pt x="182920" y="25256"/>
                    </a:cubicBezTo>
                    <a:cubicBezTo>
                      <a:pt x="182920" y="25256"/>
                      <a:pt x="170751" y="20014"/>
                      <a:pt x="166433" y="14772"/>
                    </a:cubicBezTo>
                    <a:cubicBezTo>
                      <a:pt x="162116" y="9530"/>
                      <a:pt x="154265" y="0"/>
                      <a:pt x="154265" y="0"/>
                    </a:cubicBezTo>
                    <a:cubicBezTo>
                      <a:pt x="154265" y="0"/>
                      <a:pt x="129535" y="57659"/>
                      <a:pt x="94993" y="111030"/>
                    </a:cubicBezTo>
                    <a:cubicBezTo>
                      <a:pt x="60450" y="164400"/>
                      <a:pt x="0" y="221583"/>
                      <a:pt x="0" y="221583"/>
                    </a:cubicBezTo>
                    <a:close/>
                  </a:path>
                </a:pathLst>
              </a:custGeom>
              <a:solidFill>
                <a:srgbClr val="111111"/>
              </a:solidFill>
              <a:ln w="7600" cap="flat">
                <a:noFill/>
                <a:miter/>
              </a:ln>
            </p:spPr>
          </p:sp>
          <p:sp>
            <p:nvSpPr>
              <p:cNvPr id="1805" name="Forme libre : forme 1804">
                <a:extLst>
                  <a:ext uri="{FF2B5EF4-FFF2-40B4-BE49-F238E27FC236}">
                    <a16:creationId xmlns:a16="http://schemas.microsoft.com/office/drawing/2014/main" id="{4FAA22D4-2BBB-3E91-8096-F15B22D725D1}"/>
                  </a:ext>
                </a:extLst>
              </p:cNvPr>
              <p:cNvSpPr/>
              <p:nvPr/>
            </p:nvSpPr>
            <p:spPr>
              <a:xfrm>
                <a:off x="10023257" y="4659842"/>
                <a:ext cx="40823" cy="78150"/>
              </a:xfrm>
              <a:custGeom>
                <a:avLst/>
                <a:gdLst/>
                <a:ahLst/>
                <a:cxnLst/>
                <a:rect l="l" t="t" r="r" b="b"/>
                <a:pathLst>
                  <a:path w="40823" h="78150" stroke="0">
                    <a:moveTo>
                      <a:pt x="36113" y="0"/>
                    </a:moveTo>
                    <a:lnTo>
                      <a:pt x="0" y="78150"/>
                    </a:lnTo>
                    <a:lnTo>
                      <a:pt x="40823" y="7624"/>
                    </a:lnTo>
                    <a:lnTo>
                      <a:pt x="36113" y="0"/>
                    </a:lnTo>
                    <a:close/>
                  </a:path>
                  <a:path w="40823" h="78150" fill="none">
                    <a:moveTo>
                      <a:pt x="36113" y="0"/>
                    </a:moveTo>
                    <a:lnTo>
                      <a:pt x="0" y="78150"/>
                    </a:lnTo>
                    <a:lnTo>
                      <a:pt x="40823" y="7624"/>
                    </a:lnTo>
                    <a:lnTo>
                      <a:pt x="36113" y="0"/>
                    </a:lnTo>
                    <a:close/>
                  </a:path>
                </a:pathLst>
              </a:custGeom>
              <a:solidFill>
                <a:srgbClr val="292929"/>
              </a:solidFill>
              <a:ln w="7600" cap="flat">
                <a:noFill/>
                <a:miter/>
              </a:ln>
            </p:spPr>
          </p:sp>
          <p:sp>
            <p:nvSpPr>
              <p:cNvPr id="1806" name="Forme libre : forme 1805">
                <a:extLst>
                  <a:ext uri="{FF2B5EF4-FFF2-40B4-BE49-F238E27FC236}">
                    <a16:creationId xmlns:a16="http://schemas.microsoft.com/office/drawing/2014/main" id="{305022E0-A2EB-65B7-BA37-D9BFC999690E}"/>
                  </a:ext>
                </a:extLst>
              </p:cNvPr>
              <p:cNvSpPr/>
              <p:nvPr/>
            </p:nvSpPr>
            <p:spPr>
              <a:xfrm>
                <a:off x="10023256" y="4672233"/>
                <a:ext cx="54169" cy="80056"/>
              </a:xfrm>
              <a:custGeom>
                <a:avLst/>
                <a:gdLst/>
                <a:ahLst/>
                <a:cxnLst/>
                <a:rect l="l" t="t" r="r" b="b"/>
                <a:pathLst>
                  <a:path w="54169" h="80056" stroke="0">
                    <a:moveTo>
                      <a:pt x="47889" y="0"/>
                    </a:moveTo>
                    <a:lnTo>
                      <a:pt x="54169" y="3812"/>
                    </a:lnTo>
                    <a:lnTo>
                      <a:pt x="0" y="80056"/>
                    </a:lnTo>
                    <a:lnTo>
                      <a:pt x="47889" y="0"/>
                    </a:lnTo>
                    <a:close/>
                  </a:path>
                  <a:path w="54169" h="80056" fill="none">
                    <a:moveTo>
                      <a:pt x="47889" y="0"/>
                    </a:moveTo>
                    <a:lnTo>
                      <a:pt x="54169" y="3812"/>
                    </a:lnTo>
                    <a:lnTo>
                      <a:pt x="0" y="80056"/>
                    </a:lnTo>
                    <a:lnTo>
                      <a:pt x="47889" y="0"/>
                    </a:lnTo>
                    <a:close/>
                  </a:path>
                </a:pathLst>
              </a:custGeom>
              <a:solidFill>
                <a:srgbClr val="292929"/>
              </a:solidFill>
              <a:ln w="7600" cap="flat">
                <a:noFill/>
                <a:miter/>
              </a:ln>
            </p:spPr>
          </p:sp>
          <p:sp>
            <p:nvSpPr>
              <p:cNvPr id="1807" name="Forme libre : forme 1806">
                <a:extLst>
                  <a:ext uri="{FF2B5EF4-FFF2-40B4-BE49-F238E27FC236}">
                    <a16:creationId xmlns:a16="http://schemas.microsoft.com/office/drawing/2014/main" id="{0D869FB5-471D-EF6B-0EF0-95D2FA9BC1AA}"/>
                  </a:ext>
                </a:extLst>
              </p:cNvPr>
              <p:cNvSpPr/>
              <p:nvPr/>
            </p:nvSpPr>
            <p:spPr>
              <a:xfrm>
                <a:off x="9933759" y="4869517"/>
                <a:ext cx="28262" cy="48605"/>
              </a:xfrm>
              <a:custGeom>
                <a:avLst/>
                <a:gdLst/>
                <a:ahLst/>
                <a:cxnLst/>
                <a:rect l="l" t="t" r="r" b="b"/>
                <a:pathLst>
                  <a:path w="28262" h="48605" stroke="0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  <a:path w="28262" h="48605" fill="none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</a:pathLst>
              </a:custGeom>
              <a:solidFill>
                <a:srgbClr val="1C1C1C"/>
              </a:solidFill>
              <a:ln w="7600" cap="flat">
                <a:noFill/>
                <a:miter/>
              </a:ln>
            </p:spPr>
          </p:sp>
          <p:sp>
            <p:nvSpPr>
              <p:cNvPr id="1808" name="Forme libre : forme 1807">
                <a:extLst>
                  <a:ext uri="{FF2B5EF4-FFF2-40B4-BE49-F238E27FC236}">
                    <a16:creationId xmlns:a16="http://schemas.microsoft.com/office/drawing/2014/main" id="{4F900445-3F94-F853-C0DB-B09F518857BB}"/>
                  </a:ext>
                </a:extLst>
              </p:cNvPr>
              <p:cNvSpPr/>
              <p:nvPr/>
            </p:nvSpPr>
            <p:spPr>
              <a:xfrm>
                <a:off x="9937423" y="4870786"/>
                <a:ext cx="28262" cy="48605"/>
              </a:xfrm>
              <a:custGeom>
                <a:avLst/>
                <a:gdLst/>
                <a:ahLst/>
                <a:cxnLst/>
                <a:rect l="l" t="t" r="r" b="b"/>
                <a:pathLst>
                  <a:path w="28262" h="48605" stroke="0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  <a:path w="28262" h="48605" fill="none">
                    <a:moveTo>
                      <a:pt x="0" y="27638"/>
                    </a:moveTo>
                    <a:lnTo>
                      <a:pt x="0" y="48605"/>
                    </a:lnTo>
                    <a:lnTo>
                      <a:pt x="28262" y="20967"/>
                    </a:lnTo>
                    <a:lnTo>
                      <a:pt x="28262" y="0"/>
                    </a:lnTo>
                    <a:lnTo>
                      <a:pt x="0" y="27638"/>
                    </a:lnTo>
                    <a:close/>
                  </a:path>
                </a:pathLst>
              </a:custGeom>
              <a:gradFill>
                <a:gsLst>
                  <a:gs pos="0">
                    <a:srgbClr val="BFBFBF"/>
                  </a:gs>
                  <a:gs pos="100000">
                    <a:srgbClr val="595959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grpSp>
            <p:nvGrpSpPr>
              <p:cNvPr id="1809" name="Groupe 1808">
                <a:extLst>
                  <a:ext uri="{FF2B5EF4-FFF2-40B4-BE49-F238E27FC236}">
                    <a16:creationId xmlns:a16="http://schemas.microsoft.com/office/drawing/2014/main" id="{FD0F137A-CD5B-21D6-7CB3-ECBC938C5831}"/>
                  </a:ext>
                </a:extLst>
              </p:cNvPr>
              <p:cNvGrpSpPr/>
              <p:nvPr/>
            </p:nvGrpSpPr>
            <p:grpSpPr>
              <a:xfrm>
                <a:off x="9695853" y="4789025"/>
                <a:ext cx="32816" cy="43208"/>
                <a:chOff x="9695853" y="4789025"/>
                <a:chExt cx="32816" cy="43208"/>
              </a:xfrm>
            </p:grpSpPr>
            <p:sp>
              <p:nvSpPr>
                <p:cNvPr id="1843" name="Forme libre : forme 1842">
                  <a:extLst>
                    <a:ext uri="{FF2B5EF4-FFF2-40B4-BE49-F238E27FC236}">
                      <a16:creationId xmlns:a16="http://schemas.microsoft.com/office/drawing/2014/main" id="{3D2A722D-8A81-0DBF-AE91-8F357FE5BC34}"/>
                    </a:ext>
                  </a:extLst>
                </p:cNvPr>
                <p:cNvSpPr/>
                <p:nvPr/>
              </p:nvSpPr>
              <p:spPr>
                <a:xfrm>
                  <a:off x="9695853" y="4803801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44" name="Forme libre : forme 1843">
                  <a:extLst>
                    <a:ext uri="{FF2B5EF4-FFF2-40B4-BE49-F238E27FC236}">
                      <a16:creationId xmlns:a16="http://schemas.microsoft.com/office/drawing/2014/main" id="{1627EC30-A34F-80FB-694E-4465A71EC3DC}"/>
                    </a:ext>
                  </a:extLst>
                </p:cNvPr>
                <p:cNvSpPr/>
                <p:nvPr/>
              </p:nvSpPr>
              <p:spPr>
                <a:xfrm>
                  <a:off x="9696350" y="4815964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45" name="Forme libre : forme 1844">
                  <a:extLst>
                    <a:ext uri="{FF2B5EF4-FFF2-40B4-BE49-F238E27FC236}">
                      <a16:creationId xmlns:a16="http://schemas.microsoft.com/office/drawing/2014/main" id="{9ECC2FFE-ED3C-BF9C-9E5C-BF55BFDF1AB4}"/>
                    </a:ext>
                  </a:extLst>
                </p:cNvPr>
                <p:cNvSpPr/>
                <p:nvPr/>
              </p:nvSpPr>
              <p:spPr>
                <a:xfrm>
                  <a:off x="9699662" y="4801039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846" name="Forme libre : forme 1845">
                  <a:extLst>
                    <a:ext uri="{FF2B5EF4-FFF2-40B4-BE49-F238E27FC236}">
                      <a16:creationId xmlns:a16="http://schemas.microsoft.com/office/drawing/2014/main" id="{C2126E12-7F4A-E42A-B373-A0D46CF24BD4}"/>
                    </a:ext>
                  </a:extLst>
                </p:cNvPr>
                <p:cNvSpPr/>
                <p:nvPr/>
              </p:nvSpPr>
              <p:spPr>
                <a:xfrm>
                  <a:off x="9711033" y="4789025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810" name="Groupe 1809">
                <a:extLst>
                  <a:ext uri="{FF2B5EF4-FFF2-40B4-BE49-F238E27FC236}">
                    <a16:creationId xmlns:a16="http://schemas.microsoft.com/office/drawing/2014/main" id="{91EC52C8-9A80-20BA-FBE8-16699E41DEC1}"/>
                  </a:ext>
                </a:extLst>
              </p:cNvPr>
              <p:cNvGrpSpPr/>
              <p:nvPr/>
            </p:nvGrpSpPr>
            <p:grpSpPr>
              <a:xfrm>
                <a:off x="9720791" y="4795668"/>
                <a:ext cx="32816" cy="43208"/>
                <a:chOff x="9720791" y="4795668"/>
                <a:chExt cx="32816" cy="43208"/>
              </a:xfrm>
            </p:grpSpPr>
            <p:sp>
              <p:nvSpPr>
                <p:cNvPr id="1839" name="Forme libre : forme 1838">
                  <a:extLst>
                    <a:ext uri="{FF2B5EF4-FFF2-40B4-BE49-F238E27FC236}">
                      <a16:creationId xmlns:a16="http://schemas.microsoft.com/office/drawing/2014/main" id="{AC90B81C-4470-3750-2F8D-F44EE9C6843F}"/>
                    </a:ext>
                  </a:extLst>
                </p:cNvPr>
                <p:cNvSpPr/>
                <p:nvPr/>
              </p:nvSpPr>
              <p:spPr>
                <a:xfrm>
                  <a:off x="9720791" y="4810444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40" name="Forme libre : forme 1839">
                  <a:extLst>
                    <a:ext uri="{FF2B5EF4-FFF2-40B4-BE49-F238E27FC236}">
                      <a16:creationId xmlns:a16="http://schemas.microsoft.com/office/drawing/2014/main" id="{6E2E618D-BA17-167D-A69C-AEB84BE30F70}"/>
                    </a:ext>
                  </a:extLst>
                </p:cNvPr>
                <p:cNvSpPr/>
                <p:nvPr/>
              </p:nvSpPr>
              <p:spPr>
                <a:xfrm>
                  <a:off x="9721288" y="4822607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41" name="Forme libre : forme 1840">
                  <a:extLst>
                    <a:ext uri="{FF2B5EF4-FFF2-40B4-BE49-F238E27FC236}">
                      <a16:creationId xmlns:a16="http://schemas.microsoft.com/office/drawing/2014/main" id="{6086958B-8168-B522-0380-17A122C05560}"/>
                    </a:ext>
                  </a:extLst>
                </p:cNvPr>
                <p:cNvSpPr/>
                <p:nvPr/>
              </p:nvSpPr>
              <p:spPr>
                <a:xfrm>
                  <a:off x="9724600" y="4807682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842" name="Forme libre : forme 1841">
                  <a:extLst>
                    <a:ext uri="{FF2B5EF4-FFF2-40B4-BE49-F238E27FC236}">
                      <a16:creationId xmlns:a16="http://schemas.microsoft.com/office/drawing/2014/main" id="{667F9101-A0C5-8703-8122-AC36F8C2400D}"/>
                    </a:ext>
                  </a:extLst>
                </p:cNvPr>
                <p:cNvSpPr/>
                <p:nvPr/>
              </p:nvSpPr>
              <p:spPr>
                <a:xfrm>
                  <a:off x="9735971" y="4795668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811" name="Groupe 1810">
                <a:extLst>
                  <a:ext uri="{FF2B5EF4-FFF2-40B4-BE49-F238E27FC236}">
                    <a16:creationId xmlns:a16="http://schemas.microsoft.com/office/drawing/2014/main" id="{2E7A63BE-9A28-A1EE-1193-1DB4AC709855}"/>
                  </a:ext>
                </a:extLst>
              </p:cNvPr>
              <p:cNvGrpSpPr/>
              <p:nvPr/>
            </p:nvGrpSpPr>
            <p:grpSpPr>
              <a:xfrm>
                <a:off x="9747818" y="4803448"/>
                <a:ext cx="32816" cy="43208"/>
                <a:chOff x="9747818" y="4803448"/>
                <a:chExt cx="32816" cy="43208"/>
              </a:xfrm>
            </p:grpSpPr>
            <p:sp>
              <p:nvSpPr>
                <p:cNvPr id="1835" name="Forme libre : forme 1834">
                  <a:extLst>
                    <a:ext uri="{FF2B5EF4-FFF2-40B4-BE49-F238E27FC236}">
                      <a16:creationId xmlns:a16="http://schemas.microsoft.com/office/drawing/2014/main" id="{CF3BBB29-CDBD-D074-107A-C3673123659C}"/>
                    </a:ext>
                  </a:extLst>
                </p:cNvPr>
                <p:cNvSpPr/>
                <p:nvPr/>
              </p:nvSpPr>
              <p:spPr>
                <a:xfrm>
                  <a:off x="9747818" y="4818224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36" name="Forme libre : forme 1835">
                  <a:extLst>
                    <a:ext uri="{FF2B5EF4-FFF2-40B4-BE49-F238E27FC236}">
                      <a16:creationId xmlns:a16="http://schemas.microsoft.com/office/drawing/2014/main" id="{252502B6-CD6A-E5B0-6F51-06219220BA89}"/>
                    </a:ext>
                  </a:extLst>
                </p:cNvPr>
                <p:cNvSpPr/>
                <p:nvPr/>
              </p:nvSpPr>
              <p:spPr>
                <a:xfrm>
                  <a:off x="9748315" y="4830387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37" name="Forme libre : forme 1836">
                  <a:extLst>
                    <a:ext uri="{FF2B5EF4-FFF2-40B4-BE49-F238E27FC236}">
                      <a16:creationId xmlns:a16="http://schemas.microsoft.com/office/drawing/2014/main" id="{F4E6BAB1-DE62-886F-6933-07F8004AE778}"/>
                    </a:ext>
                  </a:extLst>
                </p:cNvPr>
                <p:cNvSpPr/>
                <p:nvPr/>
              </p:nvSpPr>
              <p:spPr>
                <a:xfrm>
                  <a:off x="9751627" y="4815462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838" name="Forme libre : forme 1837">
                  <a:extLst>
                    <a:ext uri="{FF2B5EF4-FFF2-40B4-BE49-F238E27FC236}">
                      <a16:creationId xmlns:a16="http://schemas.microsoft.com/office/drawing/2014/main" id="{8E2E373E-4D19-9466-1427-1B0C21D721BC}"/>
                    </a:ext>
                  </a:extLst>
                </p:cNvPr>
                <p:cNvSpPr/>
                <p:nvPr/>
              </p:nvSpPr>
              <p:spPr>
                <a:xfrm>
                  <a:off x="9762998" y="4803448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812" name="Groupe 1811">
                <a:extLst>
                  <a:ext uri="{FF2B5EF4-FFF2-40B4-BE49-F238E27FC236}">
                    <a16:creationId xmlns:a16="http://schemas.microsoft.com/office/drawing/2014/main" id="{5DA49751-61BE-62E2-79E9-3A452B4E63AB}"/>
                  </a:ext>
                </a:extLst>
              </p:cNvPr>
              <p:cNvGrpSpPr/>
              <p:nvPr/>
            </p:nvGrpSpPr>
            <p:grpSpPr>
              <a:xfrm>
                <a:off x="9776354" y="4810795"/>
                <a:ext cx="32816" cy="43208"/>
                <a:chOff x="9776354" y="4810795"/>
                <a:chExt cx="32816" cy="43208"/>
              </a:xfrm>
            </p:grpSpPr>
            <p:sp>
              <p:nvSpPr>
                <p:cNvPr id="1831" name="Forme libre : forme 1830">
                  <a:extLst>
                    <a:ext uri="{FF2B5EF4-FFF2-40B4-BE49-F238E27FC236}">
                      <a16:creationId xmlns:a16="http://schemas.microsoft.com/office/drawing/2014/main" id="{5DC2DC96-BF27-A948-0490-90E1D99E19A1}"/>
                    </a:ext>
                  </a:extLst>
                </p:cNvPr>
                <p:cNvSpPr/>
                <p:nvPr/>
              </p:nvSpPr>
              <p:spPr>
                <a:xfrm>
                  <a:off x="9776354" y="4825571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32" name="Forme libre : forme 1831">
                  <a:extLst>
                    <a:ext uri="{FF2B5EF4-FFF2-40B4-BE49-F238E27FC236}">
                      <a16:creationId xmlns:a16="http://schemas.microsoft.com/office/drawing/2014/main" id="{9BB4B2EC-6C7B-9157-5CC1-559A483CE83A}"/>
                    </a:ext>
                  </a:extLst>
                </p:cNvPr>
                <p:cNvSpPr/>
                <p:nvPr/>
              </p:nvSpPr>
              <p:spPr>
                <a:xfrm>
                  <a:off x="9776851" y="4837733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33" name="Forme libre : forme 1832">
                  <a:extLst>
                    <a:ext uri="{FF2B5EF4-FFF2-40B4-BE49-F238E27FC236}">
                      <a16:creationId xmlns:a16="http://schemas.microsoft.com/office/drawing/2014/main" id="{D6F9A7A1-A366-138A-580D-44DA94BDE94F}"/>
                    </a:ext>
                  </a:extLst>
                </p:cNvPr>
                <p:cNvSpPr/>
                <p:nvPr/>
              </p:nvSpPr>
              <p:spPr>
                <a:xfrm>
                  <a:off x="9780163" y="4822808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834" name="Forme libre : forme 1833">
                  <a:extLst>
                    <a:ext uri="{FF2B5EF4-FFF2-40B4-BE49-F238E27FC236}">
                      <a16:creationId xmlns:a16="http://schemas.microsoft.com/office/drawing/2014/main" id="{CBF93A5E-B328-76C2-5279-CF2C7E7F3752}"/>
                    </a:ext>
                  </a:extLst>
                </p:cNvPr>
                <p:cNvSpPr/>
                <p:nvPr/>
              </p:nvSpPr>
              <p:spPr>
                <a:xfrm>
                  <a:off x="9791534" y="4810795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grpSp>
            <p:nvGrpSpPr>
              <p:cNvPr id="1813" name="Groupe 1812">
                <a:extLst>
                  <a:ext uri="{FF2B5EF4-FFF2-40B4-BE49-F238E27FC236}">
                    <a16:creationId xmlns:a16="http://schemas.microsoft.com/office/drawing/2014/main" id="{F8BD0B87-BD5E-ED6D-8A87-6423F3142793}"/>
                  </a:ext>
                </a:extLst>
              </p:cNvPr>
              <p:cNvGrpSpPr/>
              <p:nvPr/>
            </p:nvGrpSpPr>
            <p:grpSpPr>
              <a:xfrm>
                <a:off x="9803856" y="4819175"/>
                <a:ext cx="32816" cy="43208"/>
                <a:chOff x="9803856" y="4819175"/>
                <a:chExt cx="32816" cy="43208"/>
              </a:xfrm>
            </p:grpSpPr>
            <p:sp>
              <p:nvSpPr>
                <p:cNvPr id="1827" name="Forme libre : forme 1826">
                  <a:extLst>
                    <a:ext uri="{FF2B5EF4-FFF2-40B4-BE49-F238E27FC236}">
                      <a16:creationId xmlns:a16="http://schemas.microsoft.com/office/drawing/2014/main" id="{C9610867-A45A-86A2-56CC-5856CF367B95}"/>
                    </a:ext>
                  </a:extLst>
                </p:cNvPr>
                <p:cNvSpPr/>
                <p:nvPr/>
              </p:nvSpPr>
              <p:spPr>
                <a:xfrm>
                  <a:off x="9803856" y="4833951"/>
                  <a:ext cx="12144" cy="2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28432" stroke="0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  <a:path w="12144" h="28432" fill="none">
                      <a:moveTo>
                        <a:pt x="2263" y="12062"/>
                      </a:moveTo>
                      <a:lnTo>
                        <a:pt x="12144" y="0"/>
                      </a:lnTo>
                      <a:lnTo>
                        <a:pt x="8611" y="27240"/>
                      </a:lnTo>
                      <a:cubicBezTo>
                        <a:pt x="8611" y="27240"/>
                        <a:pt x="5603" y="28881"/>
                        <a:pt x="3312" y="28312"/>
                      </a:cubicBezTo>
                      <a:cubicBezTo>
                        <a:pt x="1021" y="27742"/>
                        <a:pt x="0" y="24291"/>
                        <a:pt x="0" y="24291"/>
                      </a:cubicBezTo>
                      <a:lnTo>
                        <a:pt x="2263" y="12062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8" name="Forme libre : forme 1827">
                  <a:extLst>
                    <a:ext uri="{FF2B5EF4-FFF2-40B4-BE49-F238E27FC236}">
                      <a16:creationId xmlns:a16="http://schemas.microsoft.com/office/drawing/2014/main" id="{C5ECE1F6-C9C8-C06C-512B-B7E62EF55639}"/>
                    </a:ext>
                  </a:extLst>
                </p:cNvPr>
                <p:cNvSpPr/>
                <p:nvPr/>
              </p:nvSpPr>
              <p:spPr>
                <a:xfrm>
                  <a:off x="9804353" y="4846114"/>
                  <a:ext cx="12144" cy="15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4" h="15666" stroke="0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  <a:path w="12144" h="15666" fill="none">
                      <a:moveTo>
                        <a:pt x="3312" y="0"/>
                      </a:moveTo>
                      <a:lnTo>
                        <a:pt x="12144" y="2680"/>
                      </a:lnTo>
                      <a:lnTo>
                        <a:pt x="8611" y="14474"/>
                      </a:lnTo>
                      <a:cubicBezTo>
                        <a:pt x="8611" y="14474"/>
                        <a:pt x="5603" y="16115"/>
                        <a:pt x="3312" y="15546"/>
                      </a:cubicBezTo>
                      <a:cubicBezTo>
                        <a:pt x="1021" y="14976"/>
                        <a:pt x="0" y="11525"/>
                        <a:pt x="0" y="11525"/>
                      </a:cubicBezTo>
                      <a:lnTo>
                        <a:pt x="3312" y="0"/>
                      </a:lnTo>
                      <a:close/>
                    </a:path>
                  </a:pathLst>
                </a:custGeom>
                <a:solidFill>
                  <a:srgbClr val="CECFCE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9" name="Forme libre : forme 1828">
                  <a:extLst>
                    <a:ext uri="{FF2B5EF4-FFF2-40B4-BE49-F238E27FC236}">
                      <a16:creationId xmlns:a16="http://schemas.microsoft.com/office/drawing/2014/main" id="{9355050B-A99B-9D37-A2F5-36801E969B2C}"/>
                    </a:ext>
                  </a:extLst>
                </p:cNvPr>
                <p:cNvSpPr/>
                <p:nvPr/>
              </p:nvSpPr>
              <p:spPr>
                <a:xfrm>
                  <a:off x="9807665" y="4831189"/>
                  <a:ext cx="18326" cy="1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6" h="17605" stroke="0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  <a:path w="18326" h="17605" fill="none">
                      <a:moveTo>
                        <a:pt x="0" y="14925"/>
                      </a:moveTo>
                      <a:lnTo>
                        <a:pt x="10129" y="953"/>
                      </a:lnTo>
                      <a:cubicBezTo>
                        <a:pt x="10129" y="953"/>
                        <a:pt x="12862" y="0"/>
                        <a:pt x="15346" y="0"/>
                      </a:cubicBezTo>
                      <a:cubicBezTo>
                        <a:pt x="17830" y="0"/>
                        <a:pt x="18326" y="3365"/>
                        <a:pt x="18326" y="3365"/>
                      </a:cubicBezTo>
                      <a:lnTo>
                        <a:pt x="8832" y="17605"/>
                      </a:lnTo>
                      <a:lnTo>
                        <a:pt x="0" y="1492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D8D8"/>
                    </a:gs>
                    <a:gs pos="100000">
                      <a:srgbClr val="A5A5A5"/>
                    </a:gs>
                  </a:gsLst>
                  <a:lin ang="2700000" scaled="0"/>
                </a:gradFill>
                <a:ln w="7600" cap="flat">
                  <a:noFill/>
                  <a:miter/>
                </a:ln>
              </p:spPr>
            </p:sp>
            <p:sp>
              <p:nvSpPr>
                <p:cNvPr id="1830" name="Forme libre : forme 1829">
                  <a:extLst>
                    <a:ext uri="{FF2B5EF4-FFF2-40B4-BE49-F238E27FC236}">
                      <a16:creationId xmlns:a16="http://schemas.microsoft.com/office/drawing/2014/main" id="{AF5E2966-0C95-CDA6-02D4-43B81DE485BE}"/>
                    </a:ext>
                  </a:extLst>
                </p:cNvPr>
                <p:cNvSpPr/>
                <p:nvPr/>
              </p:nvSpPr>
              <p:spPr>
                <a:xfrm>
                  <a:off x="9819036" y="4819175"/>
                  <a:ext cx="17636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6" h="8142" stroke="0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  <a:path w="17636" h="8142" fill="none">
                      <a:moveTo>
                        <a:pt x="3974" y="0"/>
                      </a:moveTo>
                      <a:lnTo>
                        <a:pt x="0" y="4825"/>
                      </a:lnTo>
                      <a:lnTo>
                        <a:pt x="13413" y="8142"/>
                      </a:lnTo>
                      <a:lnTo>
                        <a:pt x="17636" y="3015"/>
                      </a:lnTo>
                      <a:lnTo>
                        <a:pt x="3974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</p:grpSp>
          <p:sp>
            <p:nvSpPr>
              <p:cNvPr id="1814" name="Forme libre : forme 1813">
                <a:extLst>
                  <a:ext uri="{FF2B5EF4-FFF2-40B4-BE49-F238E27FC236}">
                    <a16:creationId xmlns:a16="http://schemas.microsoft.com/office/drawing/2014/main" id="{06F6AA59-12B8-B935-87EA-C86A7EBFF213}"/>
                  </a:ext>
                </a:extLst>
              </p:cNvPr>
              <p:cNvSpPr/>
              <p:nvPr/>
            </p:nvSpPr>
            <p:spPr>
              <a:xfrm>
                <a:off x="9839303" y="4616002"/>
                <a:ext cx="158605" cy="98747"/>
              </a:xfrm>
              <a:custGeom>
                <a:avLst/>
                <a:gdLst/>
                <a:ahLst/>
                <a:cxnLst/>
                <a:rect l="l" t="t" r="r" b="b"/>
                <a:pathLst>
                  <a:path w="158605" h="98747" stroke="0">
                    <a:moveTo>
                      <a:pt x="36117" y="0"/>
                    </a:moveTo>
                    <a:cubicBezTo>
                      <a:pt x="13154" y="16083"/>
                      <a:pt x="-19082" y="75588"/>
                      <a:pt x="14479" y="94888"/>
                    </a:cubicBezTo>
                    <a:cubicBezTo>
                      <a:pt x="48040" y="114186"/>
                      <a:pt x="135917" y="56289"/>
                      <a:pt x="158605" y="27877"/>
                    </a:cubicBezTo>
                    <a:cubicBezTo>
                      <a:pt x="119578" y="63795"/>
                      <a:pt x="44066" y="105074"/>
                      <a:pt x="18674" y="89795"/>
                    </a:cubicBezTo>
                    <a:cubicBezTo>
                      <a:pt x="-6718" y="74516"/>
                      <a:pt x="4322" y="33774"/>
                      <a:pt x="36117" y="0"/>
                    </a:cubicBezTo>
                    <a:close/>
                  </a:path>
                  <a:path w="158605" h="98747" fill="none">
                    <a:moveTo>
                      <a:pt x="36117" y="0"/>
                    </a:moveTo>
                    <a:cubicBezTo>
                      <a:pt x="13154" y="16083"/>
                      <a:pt x="-19082" y="75588"/>
                      <a:pt x="14479" y="94888"/>
                    </a:cubicBezTo>
                    <a:cubicBezTo>
                      <a:pt x="48040" y="114186"/>
                      <a:pt x="135917" y="56289"/>
                      <a:pt x="158605" y="27877"/>
                    </a:cubicBezTo>
                    <a:cubicBezTo>
                      <a:pt x="119578" y="63795"/>
                      <a:pt x="44066" y="105074"/>
                      <a:pt x="18674" y="89795"/>
                    </a:cubicBezTo>
                    <a:cubicBezTo>
                      <a:pt x="-6718" y="74516"/>
                      <a:pt x="4322" y="33774"/>
                      <a:pt x="36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/>
                  </a:gs>
                  <a:gs pos="50000">
                    <a:srgbClr val="A5A5A5"/>
                  </a:gs>
                  <a:gs pos="100000">
                    <a:srgbClr val="000000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grpSp>
            <p:nvGrpSpPr>
              <p:cNvPr id="1815" name="Groupe 1814">
                <a:extLst>
                  <a:ext uri="{FF2B5EF4-FFF2-40B4-BE49-F238E27FC236}">
                    <a16:creationId xmlns:a16="http://schemas.microsoft.com/office/drawing/2014/main" id="{DF32B0E4-23F7-D5DD-B015-EB9E7EF77D22}"/>
                  </a:ext>
                </a:extLst>
              </p:cNvPr>
              <p:cNvGrpSpPr/>
              <p:nvPr/>
            </p:nvGrpSpPr>
            <p:grpSpPr>
              <a:xfrm>
                <a:off x="9875421" y="4631832"/>
                <a:ext cx="84953" cy="25671"/>
                <a:chOff x="9875421" y="4631832"/>
                <a:chExt cx="84953" cy="25671"/>
              </a:xfrm>
            </p:grpSpPr>
            <p:sp>
              <p:nvSpPr>
                <p:cNvPr id="1817" name="Forme libre : forme 1816">
                  <a:extLst>
                    <a:ext uri="{FF2B5EF4-FFF2-40B4-BE49-F238E27FC236}">
                      <a16:creationId xmlns:a16="http://schemas.microsoft.com/office/drawing/2014/main" id="{0DB2A798-398F-1C3F-88F4-DF92DBBC35EA}"/>
                    </a:ext>
                  </a:extLst>
                </p:cNvPr>
                <p:cNvSpPr/>
                <p:nvPr/>
              </p:nvSpPr>
              <p:spPr>
                <a:xfrm>
                  <a:off x="9875421" y="4631832"/>
                  <a:ext cx="27945" cy="12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5" h="12665" stroke="0">
                      <a:moveTo>
                        <a:pt x="0" y="9951"/>
                      </a:moveTo>
                      <a:lnTo>
                        <a:pt x="15649" y="0"/>
                      </a:lnTo>
                      <a:lnTo>
                        <a:pt x="19189" y="1809"/>
                      </a:lnTo>
                      <a:lnTo>
                        <a:pt x="16208" y="8368"/>
                      </a:lnTo>
                      <a:lnTo>
                        <a:pt x="25150" y="2940"/>
                      </a:lnTo>
                      <a:lnTo>
                        <a:pt x="27945" y="3845"/>
                      </a:lnTo>
                      <a:lnTo>
                        <a:pt x="13600" y="12665"/>
                      </a:lnTo>
                      <a:lnTo>
                        <a:pt x="9315" y="11760"/>
                      </a:lnTo>
                      <a:lnTo>
                        <a:pt x="10433" y="5654"/>
                      </a:lnTo>
                      <a:lnTo>
                        <a:pt x="2794" y="10403"/>
                      </a:lnTo>
                      <a:lnTo>
                        <a:pt x="0" y="9951"/>
                      </a:lnTo>
                      <a:close/>
                    </a:path>
                    <a:path w="27945" h="12665" fill="none">
                      <a:moveTo>
                        <a:pt x="0" y="9951"/>
                      </a:moveTo>
                      <a:lnTo>
                        <a:pt x="15649" y="0"/>
                      </a:lnTo>
                      <a:lnTo>
                        <a:pt x="19189" y="1809"/>
                      </a:lnTo>
                      <a:lnTo>
                        <a:pt x="16208" y="8368"/>
                      </a:lnTo>
                      <a:lnTo>
                        <a:pt x="25150" y="2940"/>
                      </a:lnTo>
                      <a:lnTo>
                        <a:pt x="27945" y="3845"/>
                      </a:lnTo>
                      <a:lnTo>
                        <a:pt x="13600" y="12665"/>
                      </a:lnTo>
                      <a:lnTo>
                        <a:pt x="9315" y="11760"/>
                      </a:lnTo>
                      <a:lnTo>
                        <a:pt x="10433" y="5654"/>
                      </a:lnTo>
                      <a:lnTo>
                        <a:pt x="2794" y="10403"/>
                      </a:lnTo>
                      <a:lnTo>
                        <a:pt x="0" y="9951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18" name="Forme libre : forme 1817">
                  <a:extLst>
                    <a:ext uri="{FF2B5EF4-FFF2-40B4-BE49-F238E27FC236}">
                      <a16:creationId xmlns:a16="http://schemas.microsoft.com/office/drawing/2014/main" id="{E7D8AEDF-44BA-C660-A879-F80D3E779B11}"/>
                    </a:ext>
                  </a:extLst>
                </p:cNvPr>
                <p:cNvSpPr/>
                <p:nvPr/>
              </p:nvSpPr>
              <p:spPr>
                <a:xfrm>
                  <a:off x="9893418" y="4639122"/>
                  <a:ext cx="16999" cy="8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9" h="8346" stroke="0">
                      <a:moveTo>
                        <a:pt x="6442" y="3565"/>
                      </a:moveTo>
                      <a:lnTo>
                        <a:pt x="15012" y="5149"/>
                      </a:lnTo>
                      <a:cubicBezTo>
                        <a:pt x="15012" y="5149"/>
                        <a:pt x="19483" y="0"/>
                        <a:pt x="15012" y="0"/>
                      </a:cubicBezTo>
                      <a:cubicBezTo>
                        <a:pt x="9423" y="0"/>
                        <a:pt x="2158" y="851"/>
                        <a:pt x="0" y="3565"/>
                      </a:cubicBezTo>
                      <a:cubicBezTo>
                        <a:pt x="-823" y="6279"/>
                        <a:pt x="0" y="7184"/>
                        <a:pt x="2903" y="7862"/>
                      </a:cubicBezTo>
                      <a:cubicBezTo>
                        <a:pt x="8305" y="9672"/>
                        <a:pt x="12590" y="5827"/>
                        <a:pt x="12590" y="5827"/>
                      </a:cubicBezTo>
                      <a:lnTo>
                        <a:pt x="9237" y="5149"/>
                      </a:lnTo>
                      <a:lnTo>
                        <a:pt x="6442" y="6279"/>
                      </a:lnTo>
                      <a:lnTo>
                        <a:pt x="6442" y="3565"/>
                      </a:lnTo>
                      <a:close/>
                    </a:path>
                    <a:path w="16999" h="8346" fill="none">
                      <a:moveTo>
                        <a:pt x="6442" y="3565"/>
                      </a:moveTo>
                      <a:lnTo>
                        <a:pt x="15012" y="5149"/>
                      </a:lnTo>
                      <a:cubicBezTo>
                        <a:pt x="15012" y="5149"/>
                        <a:pt x="19483" y="0"/>
                        <a:pt x="15012" y="0"/>
                      </a:cubicBezTo>
                      <a:cubicBezTo>
                        <a:pt x="9423" y="0"/>
                        <a:pt x="2158" y="851"/>
                        <a:pt x="0" y="3565"/>
                      </a:cubicBezTo>
                      <a:cubicBezTo>
                        <a:pt x="-823" y="6279"/>
                        <a:pt x="0" y="7184"/>
                        <a:pt x="2903" y="7862"/>
                      </a:cubicBezTo>
                      <a:cubicBezTo>
                        <a:pt x="8305" y="9672"/>
                        <a:pt x="12590" y="5827"/>
                        <a:pt x="12590" y="5827"/>
                      </a:cubicBezTo>
                      <a:lnTo>
                        <a:pt x="9237" y="5149"/>
                      </a:lnTo>
                      <a:lnTo>
                        <a:pt x="6442" y="6279"/>
                      </a:lnTo>
                      <a:lnTo>
                        <a:pt x="6442" y="3565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19" name="Forme libre : forme 1818">
                  <a:extLst>
                    <a:ext uri="{FF2B5EF4-FFF2-40B4-BE49-F238E27FC236}">
                      <a16:creationId xmlns:a16="http://schemas.microsoft.com/office/drawing/2014/main" id="{22AF563C-593C-0173-4C83-D2131DECCE88}"/>
                    </a:ext>
                  </a:extLst>
                </p:cNvPr>
                <p:cNvSpPr/>
                <p:nvPr/>
              </p:nvSpPr>
              <p:spPr>
                <a:xfrm>
                  <a:off x="9907338" y="4641377"/>
                  <a:ext cx="17713" cy="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8644" stroke="0">
                      <a:moveTo>
                        <a:pt x="15217" y="0"/>
                      </a:moveTo>
                      <a:cubicBezTo>
                        <a:pt x="11118" y="-897"/>
                        <a:pt x="6702" y="0"/>
                        <a:pt x="3852" y="2043"/>
                      </a:cubicBezTo>
                      <a:cubicBezTo>
                        <a:pt x="1244" y="3400"/>
                        <a:pt x="-1737" y="5887"/>
                        <a:pt x="1244" y="7923"/>
                      </a:cubicBezTo>
                      <a:cubicBezTo>
                        <a:pt x="4225" y="9958"/>
                        <a:pt x="13167" y="7244"/>
                        <a:pt x="15775" y="5209"/>
                      </a:cubicBezTo>
                      <a:cubicBezTo>
                        <a:pt x="17528" y="3842"/>
                        <a:pt x="19315" y="2269"/>
                        <a:pt x="15217" y="0"/>
                      </a:cubicBezTo>
                      <a:close/>
                    </a:path>
                    <a:path w="17713" h="8644" fill="none">
                      <a:moveTo>
                        <a:pt x="15217" y="0"/>
                      </a:moveTo>
                      <a:cubicBezTo>
                        <a:pt x="11118" y="-897"/>
                        <a:pt x="6702" y="0"/>
                        <a:pt x="3852" y="2043"/>
                      </a:cubicBezTo>
                      <a:cubicBezTo>
                        <a:pt x="1244" y="3400"/>
                        <a:pt x="-1737" y="5887"/>
                        <a:pt x="1244" y="7923"/>
                      </a:cubicBezTo>
                      <a:cubicBezTo>
                        <a:pt x="4225" y="9958"/>
                        <a:pt x="13167" y="7244"/>
                        <a:pt x="15775" y="5209"/>
                      </a:cubicBezTo>
                      <a:cubicBezTo>
                        <a:pt x="17528" y="3842"/>
                        <a:pt x="19315" y="2269"/>
                        <a:pt x="15217" y="0"/>
                      </a:cubicBez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0" name="Forme libre : forme 1819">
                  <a:extLst>
                    <a:ext uri="{FF2B5EF4-FFF2-40B4-BE49-F238E27FC236}">
                      <a16:creationId xmlns:a16="http://schemas.microsoft.com/office/drawing/2014/main" id="{26D65F7E-CC4B-1209-1CAE-B1B39CFD6F39}"/>
                    </a:ext>
                  </a:extLst>
                </p:cNvPr>
                <p:cNvSpPr/>
                <p:nvPr/>
              </p:nvSpPr>
              <p:spPr>
                <a:xfrm>
                  <a:off x="9919201" y="4642009"/>
                  <a:ext cx="20305" cy="1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5" h="11760" stroke="0">
                      <a:moveTo>
                        <a:pt x="14158" y="0"/>
                      </a:moveTo>
                      <a:lnTo>
                        <a:pt x="0" y="9273"/>
                      </a:lnTo>
                      <a:lnTo>
                        <a:pt x="6520" y="11760"/>
                      </a:lnTo>
                      <a:cubicBezTo>
                        <a:pt x="6520" y="11760"/>
                        <a:pt x="13413" y="11760"/>
                        <a:pt x="17326" y="9273"/>
                      </a:cubicBezTo>
                      <a:cubicBezTo>
                        <a:pt x="21238" y="6785"/>
                        <a:pt x="20493" y="4749"/>
                        <a:pt x="19561" y="4071"/>
                      </a:cubicBezTo>
                      <a:cubicBezTo>
                        <a:pt x="18630" y="3392"/>
                        <a:pt x="15835" y="3166"/>
                        <a:pt x="15835" y="3166"/>
                      </a:cubicBezTo>
                      <a:lnTo>
                        <a:pt x="19189" y="1357"/>
                      </a:lnTo>
                      <a:lnTo>
                        <a:pt x="14158" y="0"/>
                      </a:lnTo>
                      <a:close/>
                    </a:path>
                    <a:path w="20305" h="11760" fill="none">
                      <a:moveTo>
                        <a:pt x="14158" y="0"/>
                      </a:moveTo>
                      <a:lnTo>
                        <a:pt x="0" y="9273"/>
                      </a:lnTo>
                      <a:lnTo>
                        <a:pt x="6520" y="11760"/>
                      </a:lnTo>
                      <a:cubicBezTo>
                        <a:pt x="6520" y="11760"/>
                        <a:pt x="13413" y="11760"/>
                        <a:pt x="17326" y="9273"/>
                      </a:cubicBezTo>
                      <a:cubicBezTo>
                        <a:pt x="21238" y="6785"/>
                        <a:pt x="20493" y="4749"/>
                        <a:pt x="19561" y="4071"/>
                      </a:cubicBezTo>
                      <a:cubicBezTo>
                        <a:pt x="18630" y="3392"/>
                        <a:pt x="15835" y="3166"/>
                        <a:pt x="15835" y="3166"/>
                      </a:cubicBezTo>
                      <a:lnTo>
                        <a:pt x="19189" y="1357"/>
                      </a:lnTo>
                      <a:lnTo>
                        <a:pt x="14158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1" name="Forme libre : forme 1820">
                  <a:extLst>
                    <a:ext uri="{FF2B5EF4-FFF2-40B4-BE49-F238E27FC236}">
                      <a16:creationId xmlns:a16="http://schemas.microsoft.com/office/drawing/2014/main" id="{162FF5D1-7008-F95F-8BD9-DCA14105E938}"/>
                    </a:ext>
                  </a:extLst>
                </p:cNvPr>
                <p:cNvSpPr/>
                <p:nvPr/>
              </p:nvSpPr>
              <p:spPr>
                <a:xfrm>
                  <a:off x="9947306" y="4644412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4871" y="863"/>
                      </a:moveTo>
                      <a:cubicBezTo>
                        <a:pt x="3753" y="0"/>
                        <a:pt x="0" y="-946"/>
                        <a:pt x="0" y="1089"/>
                      </a:cubicBezTo>
                      <a:cubicBezTo>
                        <a:pt x="0" y="3125"/>
                        <a:pt x="0" y="3803"/>
                        <a:pt x="2822" y="3577"/>
                      </a:cubicBezTo>
                      <a:cubicBezTo>
                        <a:pt x="5057" y="3351"/>
                        <a:pt x="5989" y="1315"/>
                        <a:pt x="4871" y="863"/>
                      </a:cubicBezTo>
                      <a:close/>
                    </a:path>
                    <a:path w="7600" h="7600" fill="none">
                      <a:moveTo>
                        <a:pt x="4871" y="863"/>
                      </a:moveTo>
                      <a:cubicBezTo>
                        <a:pt x="3753" y="0"/>
                        <a:pt x="0" y="-946"/>
                        <a:pt x="0" y="1089"/>
                      </a:cubicBezTo>
                      <a:cubicBezTo>
                        <a:pt x="0" y="3125"/>
                        <a:pt x="0" y="3803"/>
                        <a:pt x="2822" y="3577"/>
                      </a:cubicBezTo>
                      <a:cubicBezTo>
                        <a:pt x="5057" y="3351"/>
                        <a:pt x="5989" y="1315"/>
                        <a:pt x="4871" y="863"/>
                      </a:cubicBez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2" name="Forme libre : forme 1821">
                  <a:extLst>
                    <a:ext uri="{FF2B5EF4-FFF2-40B4-BE49-F238E27FC236}">
                      <a16:creationId xmlns:a16="http://schemas.microsoft.com/office/drawing/2014/main" id="{D4BAC99F-A41F-2CC3-09BA-A1C8CAA8256C}"/>
                    </a:ext>
                  </a:extLst>
                </p:cNvPr>
                <p:cNvSpPr/>
                <p:nvPr/>
              </p:nvSpPr>
              <p:spPr>
                <a:xfrm>
                  <a:off x="9932987" y="4647437"/>
                  <a:ext cx="16767" cy="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7" h="8142" stroke="0">
                      <a:moveTo>
                        <a:pt x="11550" y="0"/>
                      </a:moveTo>
                      <a:lnTo>
                        <a:pt x="0" y="7237"/>
                      </a:lnTo>
                      <a:lnTo>
                        <a:pt x="5589" y="8142"/>
                      </a:lnTo>
                      <a:lnTo>
                        <a:pt x="16767" y="1583"/>
                      </a:lnTo>
                      <a:lnTo>
                        <a:pt x="11550" y="0"/>
                      </a:lnTo>
                      <a:close/>
                    </a:path>
                    <a:path w="16767" h="8142" fill="none">
                      <a:moveTo>
                        <a:pt x="11550" y="0"/>
                      </a:moveTo>
                      <a:lnTo>
                        <a:pt x="0" y="7237"/>
                      </a:lnTo>
                      <a:lnTo>
                        <a:pt x="5589" y="8142"/>
                      </a:lnTo>
                      <a:lnTo>
                        <a:pt x="16767" y="1583"/>
                      </a:lnTo>
                      <a:lnTo>
                        <a:pt x="11550" y="0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3" name="Forme libre : forme 1822">
                  <a:extLst>
                    <a:ext uri="{FF2B5EF4-FFF2-40B4-BE49-F238E27FC236}">
                      <a16:creationId xmlns:a16="http://schemas.microsoft.com/office/drawing/2014/main" id="{5C33BFC0-D9D5-8190-BFA8-188FAFD0CA4D}"/>
                    </a:ext>
                  </a:extLst>
                </p:cNvPr>
                <p:cNvSpPr/>
                <p:nvPr/>
              </p:nvSpPr>
              <p:spPr>
                <a:xfrm>
                  <a:off x="9942629" y="4648343"/>
                  <a:ext cx="17745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5" h="9160" stroke="0">
                      <a:moveTo>
                        <a:pt x="11411" y="1131"/>
                      </a:moveTo>
                      <a:lnTo>
                        <a:pt x="13460" y="0"/>
                      </a:lnTo>
                      <a:lnTo>
                        <a:pt x="17745" y="0"/>
                      </a:lnTo>
                      <a:lnTo>
                        <a:pt x="15230" y="2149"/>
                      </a:lnTo>
                      <a:lnTo>
                        <a:pt x="17372" y="2714"/>
                      </a:lnTo>
                      <a:lnTo>
                        <a:pt x="15230" y="4749"/>
                      </a:lnTo>
                      <a:cubicBezTo>
                        <a:pt x="15230" y="4749"/>
                        <a:pt x="11783" y="3392"/>
                        <a:pt x="12156" y="3392"/>
                      </a:cubicBezTo>
                      <a:cubicBezTo>
                        <a:pt x="12529" y="3392"/>
                        <a:pt x="6101" y="7576"/>
                        <a:pt x="6101" y="7576"/>
                      </a:cubicBezTo>
                      <a:lnTo>
                        <a:pt x="7405" y="9160"/>
                      </a:lnTo>
                      <a:lnTo>
                        <a:pt x="1723" y="9160"/>
                      </a:lnTo>
                      <a:lnTo>
                        <a:pt x="0" y="7068"/>
                      </a:lnTo>
                      <a:lnTo>
                        <a:pt x="11411" y="1131"/>
                      </a:lnTo>
                      <a:close/>
                    </a:path>
                    <a:path w="17745" h="9160" fill="none">
                      <a:moveTo>
                        <a:pt x="11411" y="1131"/>
                      </a:moveTo>
                      <a:lnTo>
                        <a:pt x="13460" y="0"/>
                      </a:lnTo>
                      <a:lnTo>
                        <a:pt x="17745" y="0"/>
                      </a:lnTo>
                      <a:lnTo>
                        <a:pt x="15230" y="2149"/>
                      </a:lnTo>
                      <a:lnTo>
                        <a:pt x="17372" y="2714"/>
                      </a:lnTo>
                      <a:lnTo>
                        <a:pt x="15230" y="4749"/>
                      </a:lnTo>
                      <a:cubicBezTo>
                        <a:pt x="15230" y="4749"/>
                        <a:pt x="11783" y="3392"/>
                        <a:pt x="12156" y="3392"/>
                      </a:cubicBezTo>
                      <a:cubicBezTo>
                        <a:pt x="12529" y="3392"/>
                        <a:pt x="6101" y="7576"/>
                        <a:pt x="6101" y="7576"/>
                      </a:cubicBezTo>
                      <a:lnTo>
                        <a:pt x="7405" y="9160"/>
                      </a:lnTo>
                      <a:lnTo>
                        <a:pt x="1723" y="9160"/>
                      </a:lnTo>
                      <a:lnTo>
                        <a:pt x="0" y="7068"/>
                      </a:lnTo>
                      <a:lnTo>
                        <a:pt x="11411" y="1131"/>
                      </a:lnTo>
                      <a:close/>
                    </a:path>
                  </a:pathLst>
                </a:custGeom>
                <a:solidFill>
                  <a:srgbClr val="D6D4CA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4" name="Forme libre : forme 1823">
                  <a:extLst>
                    <a:ext uri="{FF2B5EF4-FFF2-40B4-BE49-F238E27FC236}">
                      <a16:creationId xmlns:a16="http://schemas.microsoft.com/office/drawing/2014/main" id="{6DBE2CE5-2C7F-48D8-F215-AEBC71F104B1}"/>
                    </a:ext>
                  </a:extLst>
                </p:cNvPr>
                <p:cNvSpPr/>
                <p:nvPr/>
              </p:nvSpPr>
              <p:spPr>
                <a:xfrm>
                  <a:off x="9902690" y="4640823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0" y="0"/>
                      </a:moveTo>
                      <a:lnTo>
                        <a:pt x="3842" y="1408"/>
                      </a:lnTo>
                      <a:cubicBezTo>
                        <a:pt x="3842" y="1408"/>
                        <a:pt x="5600" y="0"/>
                        <a:pt x="4215" y="0"/>
                      </a:cubicBezTo>
                      <a:cubicBezTo>
                        <a:pt x="2829" y="0"/>
                        <a:pt x="0" y="0"/>
                        <a:pt x="0" y="0"/>
                      </a:cubicBezTo>
                      <a:close/>
                    </a:path>
                    <a:path w="7600" h="7600" fill="none">
                      <a:moveTo>
                        <a:pt x="0" y="0"/>
                      </a:moveTo>
                      <a:lnTo>
                        <a:pt x="3842" y="1408"/>
                      </a:lnTo>
                      <a:cubicBezTo>
                        <a:pt x="3842" y="1408"/>
                        <a:pt x="5600" y="0"/>
                        <a:pt x="4215" y="0"/>
                      </a:cubicBezTo>
                      <a:cubicBezTo>
                        <a:pt x="2829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5" name="Forme libre : forme 1824">
                  <a:extLst>
                    <a:ext uri="{FF2B5EF4-FFF2-40B4-BE49-F238E27FC236}">
                      <a16:creationId xmlns:a16="http://schemas.microsoft.com/office/drawing/2014/main" id="{91060265-795D-9F5D-5B1C-67A6EDE7A044}"/>
                    </a:ext>
                  </a:extLst>
                </p:cNvPr>
                <p:cNvSpPr/>
                <p:nvPr/>
              </p:nvSpPr>
              <p:spPr>
                <a:xfrm>
                  <a:off x="9914007" y="4644059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0" y="2417"/>
                      </a:moveTo>
                      <a:lnTo>
                        <a:pt x="2934" y="0"/>
                      </a:lnTo>
                      <a:lnTo>
                        <a:pt x="4716" y="891"/>
                      </a:lnTo>
                      <a:lnTo>
                        <a:pt x="1677" y="3053"/>
                      </a:lnTo>
                      <a:lnTo>
                        <a:pt x="0" y="2417"/>
                      </a:lnTo>
                      <a:close/>
                    </a:path>
                    <a:path w="7600" h="7600" fill="none">
                      <a:moveTo>
                        <a:pt x="0" y="2417"/>
                      </a:moveTo>
                      <a:lnTo>
                        <a:pt x="2934" y="0"/>
                      </a:lnTo>
                      <a:lnTo>
                        <a:pt x="4716" y="891"/>
                      </a:lnTo>
                      <a:lnTo>
                        <a:pt x="1677" y="3053"/>
                      </a:lnTo>
                      <a:lnTo>
                        <a:pt x="0" y="2417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7600" cap="flat">
                  <a:noFill/>
                  <a:miter/>
                </a:ln>
              </p:spPr>
            </p:sp>
            <p:sp>
              <p:nvSpPr>
                <p:cNvPr id="1826" name="Forme libre : forme 1825">
                  <a:extLst>
                    <a:ext uri="{FF2B5EF4-FFF2-40B4-BE49-F238E27FC236}">
                      <a16:creationId xmlns:a16="http://schemas.microsoft.com/office/drawing/2014/main" id="{B64CC765-58F5-3DBD-125B-2959524508D1}"/>
                    </a:ext>
                  </a:extLst>
                </p:cNvPr>
                <p:cNvSpPr/>
                <p:nvPr/>
              </p:nvSpPr>
              <p:spPr>
                <a:xfrm>
                  <a:off x="9928471" y="4648002"/>
                  <a:ext cx="76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7600" stroke="0">
                      <a:moveTo>
                        <a:pt x="3458" y="0"/>
                      </a:moveTo>
                      <a:lnTo>
                        <a:pt x="0" y="2163"/>
                      </a:lnTo>
                      <a:lnTo>
                        <a:pt x="3773" y="2163"/>
                      </a:lnTo>
                      <a:lnTo>
                        <a:pt x="3458" y="0"/>
                      </a:lnTo>
                      <a:close/>
                    </a:path>
                    <a:path w="7600" h="7600" fill="none">
                      <a:moveTo>
                        <a:pt x="3458" y="0"/>
                      </a:moveTo>
                      <a:lnTo>
                        <a:pt x="0" y="2163"/>
                      </a:lnTo>
                      <a:lnTo>
                        <a:pt x="3773" y="2163"/>
                      </a:lnTo>
                      <a:lnTo>
                        <a:pt x="3458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7600" cap="flat">
                  <a:noFill/>
                  <a:miter/>
                </a:ln>
              </p:spPr>
            </p:sp>
          </p:grpSp>
          <p:sp>
            <p:nvSpPr>
              <p:cNvPr id="1816" name="Text 1430">
                <a:extLst>
                  <a:ext uri="{FF2B5EF4-FFF2-40B4-BE49-F238E27FC236}">
                    <a16:creationId xmlns:a16="http://schemas.microsoft.com/office/drawing/2014/main" id="{D9FBA4A5-F971-5C84-3322-A0FB89F325F2}"/>
                  </a:ext>
                </a:extLst>
              </p:cNvPr>
              <p:cNvSpPr txBox="1"/>
              <p:nvPr/>
            </p:nvSpPr>
            <p:spPr>
              <a:xfrm>
                <a:off x="8745553" y="4565399"/>
                <a:ext cx="790400" cy="143622"/>
              </a:xfrm>
              <a:prstGeom prst="rect">
                <a:avLst/>
              </a:prstGeom>
              <a:noFill/>
            </p:spPr>
            <p:txBody>
              <a:bodyPr wrap="none" lIns="76200" tIns="38100" rIns="76200" bIns="38100" rtlCol="0" anchor="ctr"/>
              <a:lstStyle/>
              <a:p>
                <a:pPr algn="l"/>
                <a:r>
                  <a:rPr lang="zh-CN" altLang="en-US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Arial"/>
                    <a:cs typeface="Microsoft Sans Serif" panose="020B0604020202020204" pitchFamily="34" charset="0"/>
                  </a:rPr>
                  <a:t>Modem  ADSL</a:t>
                </a:r>
                <a:r>
                  <a:rPr lang="fr-FR" altLang="zh-CN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/</a:t>
                </a:r>
                <a:r>
                  <a:rPr lang="zh-CN" altLang="en-US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Arial"/>
                    <a:cs typeface="Microsoft Sans Serif" panose="020B0604020202020204" pitchFamily="34" charset="0"/>
                  </a:rPr>
                  <a:t>4G</a:t>
                </a:r>
              </a:p>
              <a:p>
                <a:pPr algn="l"/>
                <a:r>
                  <a:rPr lang="zh-CN" altLang="en-US" sz="900" b="1" dirty="0">
                    <a:solidFill>
                      <a:srgbClr val="303030"/>
                    </a:solidFill>
                    <a:latin typeface="Microsoft Sans Serif" panose="020B0604020202020204" pitchFamily="34" charset="0"/>
                    <a:ea typeface="Arial"/>
                    <a:cs typeface="Microsoft Sans Serif" panose="020B0604020202020204" pitchFamily="34" charset="0"/>
                  </a:rPr>
                  <a:t>WiFi</a:t>
                </a:r>
              </a:p>
            </p:txBody>
          </p:sp>
        </p:grpSp>
        <p:grpSp>
          <p:nvGrpSpPr>
            <p:cNvPr id="1715" name="Groupe 1714">
              <a:extLst>
                <a:ext uri="{FF2B5EF4-FFF2-40B4-BE49-F238E27FC236}">
                  <a16:creationId xmlns:a16="http://schemas.microsoft.com/office/drawing/2014/main" id="{CD507E65-0546-8734-4FE0-BDC0D32F5E83}"/>
                </a:ext>
              </a:extLst>
            </p:cNvPr>
            <p:cNvGrpSpPr/>
            <p:nvPr/>
          </p:nvGrpSpPr>
          <p:grpSpPr>
            <a:xfrm>
              <a:off x="8945508" y="5011899"/>
              <a:ext cx="398660" cy="385371"/>
              <a:chOff x="8945508" y="5011899"/>
              <a:chExt cx="398660" cy="385371"/>
            </a:xfrm>
          </p:grpSpPr>
          <p:sp>
            <p:nvSpPr>
              <p:cNvPr id="1768" name="Forme libre : forme 1767">
                <a:extLst>
                  <a:ext uri="{FF2B5EF4-FFF2-40B4-BE49-F238E27FC236}">
                    <a16:creationId xmlns:a16="http://schemas.microsoft.com/office/drawing/2014/main" id="{4A7EB7CA-5A10-9631-AA4C-3AE6FCB877E0}"/>
                  </a:ext>
                </a:extLst>
              </p:cNvPr>
              <p:cNvSpPr/>
              <p:nvPr/>
            </p:nvSpPr>
            <p:spPr>
              <a:xfrm>
                <a:off x="9110873" y="5011899"/>
                <a:ext cx="224848" cy="276339"/>
              </a:xfrm>
              <a:custGeom>
                <a:avLst/>
                <a:gdLst/>
                <a:ahLst/>
                <a:cxnLst/>
                <a:rect l="l" t="t" r="r" b="b"/>
                <a:pathLst>
                  <a:path w="224848" h="276339" stroke="0">
                    <a:moveTo>
                      <a:pt x="22166" y="0"/>
                    </a:moveTo>
                    <a:lnTo>
                      <a:pt x="0" y="172506"/>
                    </a:lnTo>
                    <a:lnTo>
                      <a:pt x="200223" y="276339"/>
                    </a:lnTo>
                    <a:lnTo>
                      <a:pt x="224848" y="99632"/>
                    </a:lnTo>
                    <a:lnTo>
                      <a:pt x="22166" y="0"/>
                    </a:lnTo>
                    <a:close/>
                  </a:path>
                  <a:path w="224848" h="276339" fill="none">
                    <a:moveTo>
                      <a:pt x="22166" y="0"/>
                    </a:moveTo>
                    <a:lnTo>
                      <a:pt x="0" y="172506"/>
                    </a:lnTo>
                    <a:lnTo>
                      <a:pt x="200223" y="276339"/>
                    </a:lnTo>
                    <a:lnTo>
                      <a:pt x="224848" y="99632"/>
                    </a:lnTo>
                    <a:lnTo>
                      <a:pt x="22166" y="0"/>
                    </a:ln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1769" name="Forme libre : forme 1768">
                <a:extLst>
                  <a:ext uri="{FF2B5EF4-FFF2-40B4-BE49-F238E27FC236}">
                    <a16:creationId xmlns:a16="http://schemas.microsoft.com/office/drawing/2014/main" id="{1323815A-7CF5-6135-4734-2226867E3FAC}"/>
                  </a:ext>
                </a:extLst>
              </p:cNvPr>
              <p:cNvSpPr/>
              <p:nvPr/>
            </p:nvSpPr>
            <p:spPr>
              <a:xfrm>
                <a:off x="9133038" y="5011899"/>
                <a:ext cx="211131" cy="99632"/>
              </a:xfrm>
              <a:custGeom>
                <a:avLst/>
                <a:gdLst/>
                <a:ahLst/>
                <a:cxnLst/>
                <a:rect l="l" t="t" r="r" b="b"/>
                <a:pathLst>
                  <a:path w="211131" h="99632" stroke="0">
                    <a:moveTo>
                      <a:pt x="0" y="0"/>
                    </a:moveTo>
                    <a:lnTo>
                      <a:pt x="11365" y="0"/>
                    </a:lnTo>
                    <a:lnTo>
                      <a:pt x="211131" y="96195"/>
                    </a:lnTo>
                    <a:lnTo>
                      <a:pt x="202683" y="99632"/>
                    </a:lnTo>
                    <a:lnTo>
                      <a:pt x="0" y="0"/>
                    </a:lnTo>
                    <a:close/>
                  </a:path>
                  <a:path w="211131" h="99632" fill="none">
                    <a:moveTo>
                      <a:pt x="0" y="0"/>
                    </a:moveTo>
                    <a:lnTo>
                      <a:pt x="11365" y="0"/>
                    </a:lnTo>
                    <a:lnTo>
                      <a:pt x="211131" y="96195"/>
                    </a:lnTo>
                    <a:lnTo>
                      <a:pt x="202683" y="99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1770" name="Forme libre : forme 1769">
                <a:extLst>
                  <a:ext uri="{FF2B5EF4-FFF2-40B4-BE49-F238E27FC236}">
                    <a16:creationId xmlns:a16="http://schemas.microsoft.com/office/drawing/2014/main" id="{3D7F2239-DF21-4836-9C40-8947057607A7}"/>
                  </a:ext>
                </a:extLst>
              </p:cNvPr>
              <p:cNvSpPr/>
              <p:nvPr/>
            </p:nvSpPr>
            <p:spPr>
              <a:xfrm>
                <a:off x="8945508" y="5186257"/>
                <a:ext cx="365587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365587" h="192685" stroke="0">
                    <a:moveTo>
                      <a:pt x="166693" y="0"/>
                    </a:moveTo>
                    <a:lnTo>
                      <a:pt x="0" y="83942"/>
                    </a:lnTo>
                    <a:lnTo>
                      <a:pt x="213101" y="192685"/>
                    </a:lnTo>
                    <a:lnTo>
                      <a:pt x="365587" y="102066"/>
                    </a:lnTo>
                    <a:lnTo>
                      <a:pt x="166693" y="0"/>
                    </a:lnTo>
                    <a:close/>
                  </a:path>
                  <a:path w="365587" h="192685" fill="none">
                    <a:moveTo>
                      <a:pt x="166693" y="0"/>
                    </a:moveTo>
                    <a:lnTo>
                      <a:pt x="0" y="83942"/>
                    </a:lnTo>
                    <a:lnTo>
                      <a:pt x="213101" y="192685"/>
                    </a:lnTo>
                    <a:lnTo>
                      <a:pt x="365587" y="102066"/>
                    </a:lnTo>
                    <a:lnTo>
                      <a:pt x="166693" y="0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1771" name="Forme libre : forme 1770">
                <a:extLst>
                  <a:ext uri="{FF2B5EF4-FFF2-40B4-BE49-F238E27FC236}">
                    <a16:creationId xmlns:a16="http://schemas.microsoft.com/office/drawing/2014/main" id="{E85B03B6-6301-5CD7-4E2D-619EC7AE7F79}"/>
                  </a:ext>
                </a:extLst>
              </p:cNvPr>
              <p:cNvSpPr/>
              <p:nvPr/>
            </p:nvSpPr>
            <p:spPr>
              <a:xfrm>
                <a:off x="8945509" y="5270380"/>
                <a:ext cx="213101" cy="125010"/>
              </a:xfrm>
              <a:custGeom>
                <a:avLst/>
                <a:gdLst/>
                <a:ahLst/>
                <a:cxnLst/>
                <a:rect l="l" t="t" r="r" b="b"/>
                <a:pathLst>
                  <a:path w="213101" h="125010" stroke="0">
                    <a:moveTo>
                      <a:pt x="0" y="0"/>
                    </a:moveTo>
                    <a:lnTo>
                      <a:pt x="0" y="17859"/>
                    </a:lnTo>
                    <a:lnTo>
                      <a:pt x="213101" y="125010"/>
                    </a:lnTo>
                    <a:lnTo>
                      <a:pt x="213101" y="107152"/>
                    </a:lnTo>
                    <a:lnTo>
                      <a:pt x="0" y="0"/>
                    </a:lnTo>
                    <a:close/>
                  </a:path>
                  <a:path w="213101" h="125010" fill="none">
                    <a:moveTo>
                      <a:pt x="0" y="0"/>
                    </a:moveTo>
                    <a:lnTo>
                      <a:pt x="0" y="17859"/>
                    </a:lnTo>
                    <a:lnTo>
                      <a:pt x="213101" y="125010"/>
                    </a:lnTo>
                    <a:lnTo>
                      <a:pt x="213101" y="107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CF3"/>
              </a:solidFill>
              <a:ln w="3800" cap="flat">
                <a:solidFill>
                  <a:srgbClr val="EAECF3"/>
                </a:solidFill>
                <a:miter/>
              </a:ln>
            </p:spPr>
          </p:sp>
          <p:sp>
            <p:nvSpPr>
              <p:cNvPr id="1772" name="Forme libre : forme 1771">
                <a:extLst>
                  <a:ext uri="{FF2B5EF4-FFF2-40B4-BE49-F238E27FC236}">
                    <a16:creationId xmlns:a16="http://schemas.microsoft.com/office/drawing/2014/main" id="{B404F55C-5930-7F6A-1D43-718FDEC25815}"/>
                  </a:ext>
                </a:extLst>
              </p:cNvPr>
              <p:cNvSpPr/>
              <p:nvPr/>
            </p:nvSpPr>
            <p:spPr>
              <a:xfrm>
                <a:off x="9158610" y="5288238"/>
                <a:ext cx="152485" cy="109032"/>
              </a:xfrm>
              <a:custGeom>
                <a:avLst/>
                <a:gdLst/>
                <a:ahLst/>
                <a:cxnLst/>
                <a:rect l="l" t="t" r="r" b="b"/>
                <a:pathLst>
                  <a:path w="152485" h="109032" stroke="0">
                    <a:moveTo>
                      <a:pt x="0" y="89293"/>
                    </a:moveTo>
                    <a:lnTo>
                      <a:pt x="152485" y="0"/>
                    </a:lnTo>
                    <a:lnTo>
                      <a:pt x="152485" y="18799"/>
                    </a:lnTo>
                    <a:lnTo>
                      <a:pt x="0" y="109032"/>
                    </a:lnTo>
                    <a:lnTo>
                      <a:pt x="0" y="89293"/>
                    </a:lnTo>
                    <a:close/>
                  </a:path>
                  <a:path w="152485" h="109032" fill="none">
                    <a:moveTo>
                      <a:pt x="0" y="89293"/>
                    </a:moveTo>
                    <a:lnTo>
                      <a:pt x="152485" y="0"/>
                    </a:lnTo>
                    <a:lnTo>
                      <a:pt x="152485" y="18799"/>
                    </a:lnTo>
                    <a:lnTo>
                      <a:pt x="0" y="109032"/>
                    </a:lnTo>
                    <a:lnTo>
                      <a:pt x="0" y="89293"/>
                    </a:ln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1773" name="Forme libre : forme 1772">
                <a:extLst>
                  <a:ext uri="{FF2B5EF4-FFF2-40B4-BE49-F238E27FC236}">
                    <a16:creationId xmlns:a16="http://schemas.microsoft.com/office/drawing/2014/main" id="{E05C4703-D5EE-D0DE-E9DF-B0AC5CF0CFFA}"/>
                  </a:ext>
                </a:extLst>
              </p:cNvPr>
              <p:cNvSpPr/>
              <p:nvPr/>
            </p:nvSpPr>
            <p:spPr>
              <a:xfrm>
                <a:off x="9121436" y="5026692"/>
                <a:ext cx="203156" cy="241808"/>
              </a:xfrm>
              <a:custGeom>
                <a:avLst/>
                <a:gdLst/>
                <a:ahLst/>
                <a:cxnLst/>
                <a:rect l="l" t="t" r="r" b="b"/>
                <a:pathLst>
                  <a:path w="203156" h="241808" stroke="0">
                    <a:moveTo>
                      <a:pt x="20636" y="0"/>
                    </a:moveTo>
                    <a:lnTo>
                      <a:pt x="203156" y="88600"/>
                    </a:lnTo>
                    <a:lnTo>
                      <a:pt x="180790" y="241808"/>
                    </a:lnTo>
                    <a:lnTo>
                      <a:pt x="0" y="153454"/>
                    </a:lnTo>
                    <a:lnTo>
                      <a:pt x="20636" y="0"/>
                    </a:lnTo>
                    <a:close/>
                  </a:path>
                  <a:path w="203156" h="241808" fill="none">
                    <a:moveTo>
                      <a:pt x="20636" y="0"/>
                    </a:moveTo>
                    <a:lnTo>
                      <a:pt x="203156" y="88600"/>
                    </a:lnTo>
                    <a:lnTo>
                      <a:pt x="180790" y="241808"/>
                    </a:lnTo>
                    <a:lnTo>
                      <a:pt x="0" y="153454"/>
                    </a:lnTo>
                    <a:lnTo>
                      <a:pt x="20636" y="0"/>
                    </a:lnTo>
                    <a:close/>
                  </a:path>
                </a:pathLst>
              </a:custGeom>
              <a:solidFill>
                <a:srgbClr val="3498DB"/>
              </a:solidFill>
              <a:ln w="7600" cap="flat">
                <a:solidFill>
                  <a:srgbClr val="3498DB"/>
                </a:solidFill>
                <a:miter/>
              </a:ln>
            </p:spPr>
          </p:sp>
          <p:sp>
            <p:nvSpPr>
              <p:cNvPr id="1774" name="Forme libre : forme 1773">
                <a:extLst>
                  <a:ext uri="{FF2B5EF4-FFF2-40B4-BE49-F238E27FC236}">
                    <a16:creationId xmlns:a16="http://schemas.microsoft.com/office/drawing/2014/main" id="{F0F93030-373B-8FF2-6580-D3A991FFC476}"/>
                  </a:ext>
                </a:extLst>
              </p:cNvPr>
              <p:cNvSpPr/>
              <p:nvPr/>
            </p:nvSpPr>
            <p:spPr>
              <a:xfrm>
                <a:off x="9025067" y="5199885"/>
                <a:ext cx="267087" cy="138170"/>
              </a:xfrm>
              <a:custGeom>
                <a:avLst/>
                <a:gdLst/>
                <a:ahLst/>
                <a:cxnLst/>
                <a:rect l="l" t="t" r="r" b="b"/>
                <a:pathLst>
                  <a:path w="267087" h="138170" stroke="0">
                    <a:moveTo>
                      <a:pt x="86188" y="0"/>
                    </a:moveTo>
                    <a:lnTo>
                      <a:pt x="0" y="45117"/>
                    </a:lnTo>
                    <a:lnTo>
                      <a:pt x="181846" y="138170"/>
                    </a:lnTo>
                    <a:lnTo>
                      <a:pt x="267087" y="89293"/>
                    </a:lnTo>
                    <a:lnTo>
                      <a:pt x="86188" y="0"/>
                    </a:lnTo>
                    <a:close/>
                  </a:path>
                  <a:path w="267087" h="138170" fill="none">
                    <a:moveTo>
                      <a:pt x="86188" y="0"/>
                    </a:moveTo>
                    <a:lnTo>
                      <a:pt x="0" y="45117"/>
                    </a:lnTo>
                    <a:lnTo>
                      <a:pt x="181846" y="138170"/>
                    </a:lnTo>
                    <a:lnTo>
                      <a:pt x="267087" y="89293"/>
                    </a:lnTo>
                    <a:lnTo>
                      <a:pt x="86188" y="0"/>
                    </a:lnTo>
                    <a:close/>
                  </a:path>
                </a:pathLst>
              </a:custGeom>
              <a:solidFill>
                <a:srgbClr val="B3B5BA"/>
              </a:solidFill>
              <a:ln w="3800" cap="flat">
                <a:solidFill>
                  <a:srgbClr val="B3B5BA"/>
                </a:solidFill>
                <a:miter/>
              </a:ln>
            </p:spPr>
          </p:sp>
          <p:sp>
            <p:nvSpPr>
              <p:cNvPr id="1775" name="Forme libre : forme 1774">
                <a:extLst>
                  <a:ext uri="{FF2B5EF4-FFF2-40B4-BE49-F238E27FC236}">
                    <a16:creationId xmlns:a16="http://schemas.microsoft.com/office/drawing/2014/main" id="{AA7C547B-62DF-0A12-BF98-C4EBCABE7D97}"/>
                  </a:ext>
                </a:extLst>
              </p:cNvPr>
              <p:cNvSpPr/>
              <p:nvPr/>
            </p:nvSpPr>
            <p:spPr>
              <a:xfrm>
                <a:off x="9033606" y="5205446"/>
                <a:ext cx="249136" cy="126954"/>
              </a:xfrm>
              <a:custGeom>
                <a:avLst/>
                <a:gdLst/>
                <a:ahLst/>
                <a:cxnLst/>
                <a:rect l="l" t="t" r="r" b="b"/>
                <a:pathLst>
                  <a:path w="249136" h="126954" stroke="0">
                    <a:moveTo>
                      <a:pt x="0" y="39525"/>
                    </a:moveTo>
                    <a:cubicBezTo>
                      <a:pt x="0" y="39525"/>
                      <a:pt x="75754" y="-1831"/>
                      <a:pt x="77649" y="0"/>
                    </a:cubicBezTo>
                    <a:cubicBezTo>
                      <a:pt x="79543" y="1928"/>
                      <a:pt x="249136" y="84642"/>
                      <a:pt x="249136" y="84642"/>
                    </a:cubicBezTo>
                    <a:lnTo>
                      <a:pt x="172360" y="126954"/>
                    </a:lnTo>
                    <a:lnTo>
                      <a:pt x="0" y="39525"/>
                    </a:lnTo>
                    <a:close/>
                  </a:path>
                  <a:path w="249136" h="126954" fill="none">
                    <a:moveTo>
                      <a:pt x="0" y="39525"/>
                    </a:moveTo>
                    <a:cubicBezTo>
                      <a:pt x="0" y="39525"/>
                      <a:pt x="75754" y="-1831"/>
                      <a:pt x="77649" y="0"/>
                    </a:cubicBezTo>
                    <a:cubicBezTo>
                      <a:pt x="79543" y="1928"/>
                      <a:pt x="249136" y="84642"/>
                      <a:pt x="249136" y="84642"/>
                    </a:cubicBezTo>
                    <a:lnTo>
                      <a:pt x="172360" y="126954"/>
                    </a:lnTo>
                    <a:lnTo>
                      <a:pt x="0" y="39525"/>
                    </a:lnTo>
                    <a:close/>
                  </a:path>
                </a:pathLst>
              </a:custGeom>
              <a:solidFill>
                <a:srgbClr val="E2E4E9"/>
              </a:solidFill>
              <a:ln w="3800" cap="flat">
                <a:solidFill>
                  <a:srgbClr val="E2E4E9"/>
                </a:solidFill>
                <a:miter/>
              </a:ln>
            </p:spPr>
          </p:sp>
          <p:sp>
            <p:nvSpPr>
              <p:cNvPr id="1776" name="Forme libre : forme 1775">
                <a:extLst>
                  <a:ext uri="{FF2B5EF4-FFF2-40B4-BE49-F238E27FC236}">
                    <a16:creationId xmlns:a16="http://schemas.microsoft.com/office/drawing/2014/main" id="{6AD4E3A5-2671-AFB8-F0AA-A573C594CE94}"/>
                  </a:ext>
                </a:extLst>
              </p:cNvPr>
              <p:cNvSpPr/>
              <p:nvPr/>
            </p:nvSpPr>
            <p:spPr>
              <a:xfrm>
                <a:off x="9121910" y="5027878"/>
                <a:ext cx="203156" cy="235922"/>
              </a:xfrm>
              <a:custGeom>
                <a:avLst/>
                <a:gdLst/>
                <a:ahLst/>
                <a:cxnLst/>
                <a:rect l="l" t="t" r="r" b="b"/>
                <a:pathLst>
                  <a:path w="203156" h="235922" stroke="0">
                    <a:moveTo>
                      <a:pt x="20219" y="0"/>
                    </a:moveTo>
                    <a:lnTo>
                      <a:pt x="0" y="148509"/>
                    </a:lnTo>
                    <a:lnTo>
                      <a:pt x="181974" y="235922"/>
                    </a:lnTo>
                    <a:lnTo>
                      <a:pt x="203156" y="87413"/>
                    </a:lnTo>
                    <a:lnTo>
                      <a:pt x="20219" y="0"/>
                    </a:lnTo>
                    <a:close/>
                  </a:path>
                  <a:path w="203156" h="235922" fill="none">
                    <a:moveTo>
                      <a:pt x="20219" y="0"/>
                    </a:moveTo>
                    <a:lnTo>
                      <a:pt x="0" y="148509"/>
                    </a:lnTo>
                    <a:lnTo>
                      <a:pt x="181974" y="235922"/>
                    </a:lnTo>
                    <a:lnTo>
                      <a:pt x="203156" y="87413"/>
                    </a:lnTo>
                    <a:lnTo>
                      <a:pt x="20219" y="0"/>
                    </a:lnTo>
                    <a:close/>
                  </a:path>
                </a:pathLst>
              </a:custGeom>
              <a:solidFill>
                <a:srgbClr val="5FB7F1"/>
              </a:solidFill>
              <a:ln w="7600" cap="flat">
                <a:solidFill>
                  <a:srgbClr val="5FB7F1"/>
                </a:solidFill>
                <a:miter/>
              </a:ln>
            </p:spPr>
          </p:sp>
          <p:sp>
            <p:nvSpPr>
              <p:cNvPr id="1777" name="Forme libre : forme 1776">
                <a:extLst>
                  <a:ext uri="{FF2B5EF4-FFF2-40B4-BE49-F238E27FC236}">
                    <a16:creationId xmlns:a16="http://schemas.microsoft.com/office/drawing/2014/main" id="{A1D1C293-D459-BF6D-D534-A86B5752E017}"/>
                  </a:ext>
                </a:extLst>
              </p:cNvPr>
              <p:cNvSpPr/>
              <p:nvPr/>
            </p:nvSpPr>
            <p:spPr>
              <a:xfrm>
                <a:off x="9127355" y="5029816"/>
                <a:ext cx="136444" cy="118372"/>
              </a:xfrm>
              <a:custGeom>
                <a:avLst/>
                <a:gdLst/>
                <a:ahLst/>
                <a:cxnLst/>
                <a:rect l="l" t="t" r="r" b="b"/>
                <a:pathLst>
                  <a:path w="136444" h="118372" stroke="0">
                    <a:moveTo>
                      <a:pt x="0" y="118372"/>
                    </a:moveTo>
                    <a:lnTo>
                      <a:pt x="17048" y="0"/>
                    </a:lnTo>
                    <a:lnTo>
                      <a:pt x="136444" y="57277"/>
                    </a:lnTo>
                    <a:cubicBezTo>
                      <a:pt x="136444" y="57277"/>
                      <a:pt x="75769" y="54457"/>
                      <a:pt x="37885" y="74196"/>
                    </a:cubicBezTo>
                    <a:cubicBezTo>
                      <a:pt x="0" y="93934"/>
                      <a:pt x="0" y="118372"/>
                      <a:pt x="0" y="118372"/>
                    </a:cubicBezTo>
                    <a:close/>
                  </a:path>
                  <a:path w="136444" h="118372" fill="none">
                    <a:moveTo>
                      <a:pt x="0" y="118372"/>
                    </a:moveTo>
                    <a:lnTo>
                      <a:pt x="17048" y="0"/>
                    </a:lnTo>
                    <a:lnTo>
                      <a:pt x="136444" y="57277"/>
                    </a:lnTo>
                    <a:cubicBezTo>
                      <a:pt x="136444" y="57277"/>
                      <a:pt x="75769" y="54457"/>
                      <a:pt x="37885" y="74196"/>
                    </a:cubicBezTo>
                    <a:cubicBezTo>
                      <a:pt x="0" y="93934"/>
                      <a:pt x="0" y="118372"/>
                      <a:pt x="0" y="118372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1778" name="Forme libre : forme 1777">
                <a:extLst>
                  <a:ext uri="{FF2B5EF4-FFF2-40B4-BE49-F238E27FC236}">
                    <a16:creationId xmlns:a16="http://schemas.microsoft.com/office/drawing/2014/main" id="{D15F386E-CB37-2320-8237-6C21A3B1222D}"/>
                  </a:ext>
                </a:extLst>
              </p:cNvPr>
              <p:cNvSpPr/>
              <p:nvPr/>
            </p:nvSpPr>
            <p:spPr>
              <a:xfrm>
                <a:off x="9043974" y="5282735"/>
                <a:ext cx="75173" cy="44048"/>
              </a:xfrm>
              <a:custGeom>
                <a:avLst/>
                <a:gdLst/>
                <a:ahLst/>
                <a:cxnLst/>
                <a:rect l="l" t="t" r="r" b="b"/>
                <a:pathLst>
                  <a:path w="75173" h="44048" stroke="0">
                    <a:moveTo>
                      <a:pt x="21093" y="1555"/>
                    </a:moveTo>
                    <a:cubicBezTo>
                      <a:pt x="21093" y="1555"/>
                      <a:pt x="2322" y="12075"/>
                      <a:pt x="2322" y="12075"/>
                    </a:cubicBezTo>
                    <a:cubicBezTo>
                      <a:pt x="0" y="14258"/>
                      <a:pt x="-873" y="17633"/>
                      <a:pt x="1723" y="19617"/>
                    </a:cubicBezTo>
                    <a:cubicBezTo>
                      <a:pt x="1674" y="19682"/>
                      <a:pt x="42147" y="42645"/>
                      <a:pt x="42061" y="42642"/>
                    </a:cubicBezTo>
                    <a:cubicBezTo>
                      <a:pt x="46540" y="44829"/>
                      <a:pt x="50647" y="44230"/>
                      <a:pt x="53842" y="42444"/>
                    </a:cubicBezTo>
                    <a:cubicBezTo>
                      <a:pt x="53842" y="42444"/>
                      <a:pt x="73667" y="31208"/>
                      <a:pt x="73412" y="30931"/>
                    </a:cubicBezTo>
                    <a:cubicBezTo>
                      <a:pt x="76207" y="28351"/>
                      <a:pt x="75808" y="23786"/>
                      <a:pt x="71260" y="21517"/>
                    </a:cubicBezTo>
                    <a:cubicBezTo>
                      <a:pt x="71415" y="21602"/>
                      <a:pt x="32076" y="1753"/>
                      <a:pt x="32168" y="1624"/>
                    </a:cubicBezTo>
                    <a:cubicBezTo>
                      <a:pt x="28282" y="0"/>
                      <a:pt x="25286" y="0"/>
                      <a:pt x="21093" y="1555"/>
                    </a:cubicBezTo>
                    <a:close/>
                  </a:path>
                  <a:path w="75173" h="44048" fill="none">
                    <a:moveTo>
                      <a:pt x="21093" y="1555"/>
                    </a:moveTo>
                    <a:cubicBezTo>
                      <a:pt x="21093" y="1555"/>
                      <a:pt x="2322" y="12075"/>
                      <a:pt x="2322" y="12075"/>
                    </a:cubicBezTo>
                    <a:cubicBezTo>
                      <a:pt x="0" y="14258"/>
                      <a:pt x="-873" y="17633"/>
                      <a:pt x="1723" y="19617"/>
                    </a:cubicBezTo>
                    <a:cubicBezTo>
                      <a:pt x="1674" y="19682"/>
                      <a:pt x="42147" y="42645"/>
                      <a:pt x="42061" y="42642"/>
                    </a:cubicBezTo>
                    <a:cubicBezTo>
                      <a:pt x="46540" y="44829"/>
                      <a:pt x="50647" y="44230"/>
                      <a:pt x="53842" y="42444"/>
                    </a:cubicBezTo>
                    <a:cubicBezTo>
                      <a:pt x="53842" y="42444"/>
                      <a:pt x="73667" y="31208"/>
                      <a:pt x="73412" y="30931"/>
                    </a:cubicBezTo>
                    <a:cubicBezTo>
                      <a:pt x="76207" y="28351"/>
                      <a:pt x="75808" y="23786"/>
                      <a:pt x="71260" y="21517"/>
                    </a:cubicBezTo>
                    <a:cubicBezTo>
                      <a:pt x="71415" y="21602"/>
                      <a:pt x="32076" y="1753"/>
                      <a:pt x="32168" y="1624"/>
                    </a:cubicBezTo>
                    <a:cubicBezTo>
                      <a:pt x="28282" y="0"/>
                      <a:pt x="25286" y="0"/>
                      <a:pt x="21093" y="1555"/>
                    </a:cubicBezTo>
                    <a:close/>
                    <a:moveTo>
                      <a:pt x="12506" y="6517"/>
                    </a:moveTo>
                    <a:lnTo>
                      <a:pt x="64626" y="35894"/>
                    </a:lnTo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FFFFFF"/>
                </a:solidFill>
                <a:miter/>
              </a:ln>
            </p:spPr>
          </p:sp>
          <p:sp>
            <p:nvSpPr>
              <p:cNvPr id="1779" name="Forme libre : forme 1778">
                <a:extLst>
                  <a:ext uri="{FF2B5EF4-FFF2-40B4-BE49-F238E27FC236}">
                    <a16:creationId xmlns:a16="http://schemas.microsoft.com/office/drawing/2014/main" id="{5458710C-6081-0761-FD38-C69B68947C21}"/>
                  </a:ext>
                </a:extLst>
              </p:cNvPr>
              <p:cNvSpPr/>
              <p:nvPr/>
            </p:nvSpPr>
            <p:spPr>
              <a:xfrm>
                <a:off x="8999495" y="5302690"/>
                <a:ext cx="109510" cy="61683"/>
              </a:xfrm>
              <a:custGeom>
                <a:avLst/>
                <a:gdLst/>
                <a:ahLst/>
                <a:cxnLst/>
                <a:rect l="l" t="t" r="r" b="b"/>
                <a:pathLst>
                  <a:path w="109510" h="61683" stroke="0">
                    <a:moveTo>
                      <a:pt x="0" y="0"/>
                    </a:moveTo>
                    <a:lnTo>
                      <a:pt x="109510" y="54633"/>
                    </a:lnTo>
                    <a:lnTo>
                      <a:pt x="109510" y="61683"/>
                    </a:lnTo>
                    <a:lnTo>
                      <a:pt x="0" y="7637"/>
                    </a:lnTo>
                    <a:lnTo>
                      <a:pt x="0" y="0"/>
                    </a:lnTo>
                    <a:close/>
                  </a:path>
                  <a:path w="109510" h="61683" fill="none">
                    <a:moveTo>
                      <a:pt x="0" y="0"/>
                    </a:moveTo>
                    <a:lnTo>
                      <a:pt x="109510" y="54633"/>
                    </a:lnTo>
                    <a:lnTo>
                      <a:pt x="109510" y="61683"/>
                    </a:lnTo>
                    <a:lnTo>
                      <a:pt x="0" y="7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1780" name="Forme libre : forme 1779">
                <a:extLst>
                  <a:ext uri="{FF2B5EF4-FFF2-40B4-BE49-F238E27FC236}">
                    <a16:creationId xmlns:a16="http://schemas.microsoft.com/office/drawing/2014/main" id="{01192CBB-BF22-5855-4AB2-687B040A8D4A}"/>
                  </a:ext>
                </a:extLst>
              </p:cNvPr>
              <p:cNvSpPr/>
              <p:nvPr/>
            </p:nvSpPr>
            <p:spPr>
              <a:xfrm>
                <a:off x="9164648" y="5355561"/>
                <a:ext cx="37293" cy="27023"/>
              </a:xfrm>
              <a:custGeom>
                <a:avLst/>
                <a:gdLst/>
                <a:ahLst/>
                <a:cxnLst/>
                <a:rect l="l" t="t" r="r" b="b"/>
                <a:pathLst>
                  <a:path w="37293" h="27023" stroke="0">
                    <a:moveTo>
                      <a:pt x="0" y="22323"/>
                    </a:moveTo>
                    <a:lnTo>
                      <a:pt x="37293" y="0"/>
                    </a:lnTo>
                    <a:lnTo>
                      <a:pt x="33741" y="11162"/>
                    </a:lnTo>
                    <a:lnTo>
                      <a:pt x="7695" y="27023"/>
                    </a:lnTo>
                    <a:lnTo>
                      <a:pt x="0" y="22323"/>
                    </a:lnTo>
                    <a:close/>
                  </a:path>
                  <a:path w="37293" h="27023" fill="none">
                    <a:moveTo>
                      <a:pt x="0" y="22323"/>
                    </a:moveTo>
                    <a:lnTo>
                      <a:pt x="37293" y="0"/>
                    </a:lnTo>
                    <a:lnTo>
                      <a:pt x="33741" y="11162"/>
                    </a:lnTo>
                    <a:lnTo>
                      <a:pt x="7695" y="27023"/>
                    </a:lnTo>
                    <a:lnTo>
                      <a:pt x="0" y="22323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1781" name="Forme libre : forme 1780">
                <a:extLst>
                  <a:ext uri="{FF2B5EF4-FFF2-40B4-BE49-F238E27FC236}">
                    <a16:creationId xmlns:a16="http://schemas.microsoft.com/office/drawing/2014/main" id="{6AE02F50-3D61-C1DD-15E7-406BF5A4DA35}"/>
                  </a:ext>
                </a:extLst>
              </p:cNvPr>
              <p:cNvSpPr/>
              <p:nvPr/>
            </p:nvSpPr>
            <p:spPr>
              <a:xfrm>
                <a:off x="9209636" y="5340874"/>
                <a:ext cx="20718" cy="15274"/>
              </a:xfrm>
              <a:custGeom>
                <a:avLst/>
                <a:gdLst/>
                <a:ahLst/>
                <a:cxnLst/>
                <a:rect l="l" t="t" r="r" b="b"/>
                <a:pathLst>
                  <a:path w="20718" h="15274" stroke="0">
                    <a:moveTo>
                      <a:pt x="0" y="11749"/>
                    </a:moveTo>
                    <a:lnTo>
                      <a:pt x="20718" y="0"/>
                    </a:lnTo>
                    <a:lnTo>
                      <a:pt x="18350" y="8224"/>
                    </a:lnTo>
                    <a:lnTo>
                      <a:pt x="5328" y="15274"/>
                    </a:lnTo>
                    <a:lnTo>
                      <a:pt x="0" y="11749"/>
                    </a:lnTo>
                    <a:close/>
                  </a:path>
                  <a:path w="20718" h="15274" fill="none">
                    <a:moveTo>
                      <a:pt x="0" y="11749"/>
                    </a:moveTo>
                    <a:lnTo>
                      <a:pt x="20718" y="0"/>
                    </a:lnTo>
                    <a:lnTo>
                      <a:pt x="18350" y="8224"/>
                    </a:lnTo>
                    <a:lnTo>
                      <a:pt x="5328" y="15274"/>
                    </a:lnTo>
                    <a:lnTo>
                      <a:pt x="0" y="11749"/>
                    </a:lnTo>
                    <a:close/>
                  </a:path>
                </a:pathLst>
              </a:custGeom>
              <a:solidFill>
                <a:srgbClr val="939498"/>
              </a:solidFill>
              <a:ln w="3800" cap="flat">
                <a:solidFill>
                  <a:srgbClr val="939498"/>
                </a:solidFill>
                <a:miter/>
              </a:ln>
            </p:spPr>
          </p:sp>
          <p:sp>
            <p:nvSpPr>
              <p:cNvPr id="1782" name="Forme libre : forme 1781">
                <a:extLst>
                  <a:ext uri="{FF2B5EF4-FFF2-40B4-BE49-F238E27FC236}">
                    <a16:creationId xmlns:a16="http://schemas.microsoft.com/office/drawing/2014/main" id="{88C30F04-B9AF-3CE8-9794-BEED77984A8C}"/>
                  </a:ext>
                </a:extLst>
              </p:cNvPr>
              <p:cNvSpPr/>
              <p:nvPr/>
            </p:nvSpPr>
            <p:spPr>
              <a:xfrm>
                <a:off x="9046851" y="5237481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83" name="Forme libre : forme 1782">
                <a:extLst>
                  <a:ext uri="{FF2B5EF4-FFF2-40B4-BE49-F238E27FC236}">
                    <a16:creationId xmlns:a16="http://schemas.microsoft.com/office/drawing/2014/main" id="{2315B6BB-7DB7-892B-8BC4-A96127D5F6D9}"/>
                  </a:ext>
                </a:extLst>
              </p:cNvPr>
              <p:cNvSpPr/>
              <p:nvPr/>
            </p:nvSpPr>
            <p:spPr>
              <a:xfrm>
                <a:off x="9062951" y="5229022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84" name="Forme libre : forme 1783">
                <a:extLst>
                  <a:ext uri="{FF2B5EF4-FFF2-40B4-BE49-F238E27FC236}">
                    <a16:creationId xmlns:a16="http://schemas.microsoft.com/office/drawing/2014/main" id="{03F5D3ED-78D4-75CE-E232-ABAC24EFA0FA}"/>
                  </a:ext>
                </a:extLst>
              </p:cNvPr>
              <p:cNvSpPr/>
              <p:nvPr/>
            </p:nvSpPr>
            <p:spPr>
              <a:xfrm>
                <a:off x="9079999" y="5220564"/>
                <a:ext cx="167876" cy="87413"/>
              </a:xfrm>
              <a:custGeom>
                <a:avLst/>
                <a:gdLst/>
                <a:ahLst/>
                <a:cxnLst/>
                <a:rect l="l" t="t" r="r" b="b"/>
                <a:pathLst>
                  <a:path w="167876" h="87413" fill="none">
                    <a:moveTo>
                      <a:pt x="0" y="0"/>
                    </a:moveTo>
                    <a:lnTo>
                      <a:pt x="167876" y="8741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85" name="Forme libre : forme 1784">
                <a:extLst>
                  <a:ext uri="{FF2B5EF4-FFF2-40B4-BE49-F238E27FC236}">
                    <a16:creationId xmlns:a16="http://schemas.microsoft.com/office/drawing/2014/main" id="{A0B09550-AF41-0131-211C-055BAF3CE967}"/>
                  </a:ext>
                </a:extLst>
              </p:cNvPr>
              <p:cNvSpPr/>
              <p:nvPr/>
            </p:nvSpPr>
            <p:spPr>
              <a:xfrm>
                <a:off x="9097581" y="5211634"/>
                <a:ext cx="171427" cy="88353"/>
              </a:xfrm>
              <a:custGeom>
                <a:avLst/>
                <a:gdLst/>
                <a:ahLst/>
                <a:cxnLst/>
                <a:rect l="l" t="t" r="r" b="b"/>
                <a:pathLst>
                  <a:path w="171427" h="88353" fill="none">
                    <a:moveTo>
                      <a:pt x="0" y="0"/>
                    </a:moveTo>
                    <a:lnTo>
                      <a:pt x="171427" y="88353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86" name="Forme libre : forme 1785">
                <a:extLst>
                  <a:ext uri="{FF2B5EF4-FFF2-40B4-BE49-F238E27FC236}">
                    <a16:creationId xmlns:a16="http://schemas.microsoft.com/office/drawing/2014/main" id="{B12964B4-5BE7-C59C-569E-BA60E3BEBFC3}"/>
                  </a:ext>
                </a:extLst>
              </p:cNvPr>
              <p:cNvSpPr/>
              <p:nvPr/>
            </p:nvSpPr>
            <p:spPr>
              <a:xfrm>
                <a:off x="9182524" y="5276724"/>
                <a:ext cx="74349" cy="42297"/>
              </a:xfrm>
              <a:custGeom>
                <a:avLst/>
                <a:gdLst/>
                <a:ahLst/>
                <a:cxnLst/>
                <a:rect l="l" t="t" r="r" b="b"/>
                <a:pathLst>
                  <a:path w="74349" h="42297" fill="none">
                    <a:moveTo>
                      <a:pt x="0" y="42297"/>
                    </a:moveTo>
                    <a:lnTo>
                      <a:pt x="74349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87" name="Forme libre : forme 1786">
                <a:extLst>
                  <a:ext uri="{FF2B5EF4-FFF2-40B4-BE49-F238E27FC236}">
                    <a16:creationId xmlns:a16="http://schemas.microsoft.com/office/drawing/2014/main" id="{CF8C1E96-8A0D-67DE-88A5-CD2AA3CAA174}"/>
                  </a:ext>
                </a:extLst>
              </p:cNvPr>
              <p:cNvSpPr/>
              <p:nvPr/>
            </p:nvSpPr>
            <p:spPr>
              <a:xfrm>
                <a:off x="9052059" y="5214925"/>
                <a:ext cx="76717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76717" h="39947" fill="none">
                    <a:moveTo>
                      <a:pt x="0" y="39947"/>
                    </a:moveTo>
                    <a:lnTo>
                      <a:pt x="7671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88" name="Forme libre : forme 1787">
                <a:extLst>
                  <a:ext uri="{FF2B5EF4-FFF2-40B4-BE49-F238E27FC236}">
                    <a16:creationId xmlns:a16="http://schemas.microsoft.com/office/drawing/2014/main" id="{7CAA5E3A-3589-D0DD-B981-165B8DAE5C98}"/>
                  </a:ext>
                </a:extLst>
              </p:cNvPr>
              <p:cNvSpPr/>
              <p:nvPr/>
            </p:nvSpPr>
            <p:spPr>
              <a:xfrm>
                <a:off x="9082841" y="5222912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89" name="Forme libre : forme 1788">
                <a:extLst>
                  <a:ext uri="{FF2B5EF4-FFF2-40B4-BE49-F238E27FC236}">
                    <a16:creationId xmlns:a16="http://schemas.microsoft.com/office/drawing/2014/main" id="{5FA5A41C-D34D-3C69-21E2-47FA64EEC7E3}"/>
                  </a:ext>
                </a:extLst>
              </p:cNvPr>
              <p:cNvSpPr/>
              <p:nvPr/>
            </p:nvSpPr>
            <p:spPr>
              <a:xfrm>
                <a:off x="9097285" y="5230902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90" name="Forme libre : forme 1789">
                <a:extLst>
                  <a:ext uri="{FF2B5EF4-FFF2-40B4-BE49-F238E27FC236}">
                    <a16:creationId xmlns:a16="http://schemas.microsoft.com/office/drawing/2014/main" id="{95CFC66F-727B-C5C8-ED37-DDBE1F1B1DCA}"/>
                  </a:ext>
                </a:extLst>
              </p:cNvPr>
              <p:cNvSpPr/>
              <p:nvPr/>
            </p:nvSpPr>
            <p:spPr>
              <a:xfrm>
                <a:off x="9116936" y="5239832"/>
                <a:ext cx="63457" cy="31958"/>
              </a:xfrm>
              <a:custGeom>
                <a:avLst/>
                <a:gdLst/>
                <a:ahLst/>
                <a:cxnLst/>
                <a:rect l="l" t="t" r="r" b="b"/>
                <a:pathLst>
                  <a:path w="63457" h="31958" fill="none">
                    <a:moveTo>
                      <a:pt x="0" y="31958"/>
                    </a:moveTo>
                    <a:lnTo>
                      <a:pt x="634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91" name="Forme libre : forme 1790">
                <a:extLst>
                  <a:ext uri="{FF2B5EF4-FFF2-40B4-BE49-F238E27FC236}">
                    <a16:creationId xmlns:a16="http://schemas.microsoft.com/office/drawing/2014/main" id="{ADE2F08E-16E8-D547-112A-EDD231611C9C}"/>
                  </a:ext>
                </a:extLst>
              </p:cNvPr>
              <p:cNvSpPr/>
              <p:nvPr/>
            </p:nvSpPr>
            <p:spPr>
              <a:xfrm>
                <a:off x="9132091" y="5248292"/>
                <a:ext cx="65760" cy="32898"/>
              </a:xfrm>
              <a:custGeom>
                <a:avLst/>
                <a:gdLst/>
                <a:ahLst/>
                <a:cxnLst/>
                <a:rect l="l" t="t" r="r" b="b"/>
                <a:pathLst>
                  <a:path w="65760" h="32898" fill="none">
                    <a:moveTo>
                      <a:pt x="0" y="32898"/>
                    </a:moveTo>
                    <a:lnTo>
                      <a:pt x="65760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92" name="Forme libre : forme 1791">
                <a:extLst>
                  <a:ext uri="{FF2B5EF4-FFF2-40B4-BE49-F238E27FC236}">
                    <a16:creationId xmlns:a16="http://schemas.microsoft.com/office/drawing/2014/main" id="{5B272C48-4B18-5ECF-673A-9B8366F61719}"/>
                  </a:ext>
                </a:extLst>
              </p:cNvPr>
              <p:cNvSpPr/>
              <p:nvPr/>
            </p:nvSpPr>
            <p:spPr>
              <a:xfrm>
                <a:off x="9148665" y="5257221"/>
                <a:ext cx="66357" cy="33837"/>
              </a:xfrm>
              <a:custGeom>
                <a:avLst/>
                <a:gdLst/>
                <a:ahLst/>
                <a:cxnLst/>
                <a:rect l="l" t="t" r="r" b="b"/>
                <a:pathLst>
                  <a:path w="66357" h="33837" fill="none">
                    <a:moveTo>
                      <a:pt x="0" y="33837"/>
                    </a:moveTo>
                    <a:lnTo>
                      <a:pt x="663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93" name="Forme libre : forme 1792">
                <a:extLst>
                  <a:ext uri="{FF2B5EF4-FFF2-40B4-BE49-F238E27FC236}">
                    <a16:creationId xmlns:a16="http://schemas.microsoft.com/office/drawing/2014/main" id="{46F1AB45-2BF6-024E-0D5A-50835A9DD718}"/>
                  </a:ext>
                </a:extLst>
              </p:cNvPr>
              <p:cNvSpPr/>
              <p:nvPr/>
            </p:nvSpPr>
            <p:spPr>
              <a:xfrm>
                <a:off x="9168120" y="5265679"/>
                <a:ext cx="66357" cy="33837"/>
              </a:xfrm>
              <a:custGeom>
                <a:avLst/>
                <a:gdLst/>
                <a:ahLst/>
                <a:cxnLst/>
                <a:rect l="l" t="t" r="r" b="b"/>
                <a:pathLst>
                  <a:path w="66357" h="33837" fill="none">
                    <a:moveTo>
                      <a:pt x="0" y="33837"/>
                    </a:moveTo>
                    <a:lnTo>
                      <a:pt x="66357" y="0"/>
                    </a:lnTo>
                  </a:path>
                </a:pathLst>
              </a:custGeom>
              <a:gradFill>
                <a:gsLst>
                  <a:gs pos="0">
                    <a:srgbClr val="DCE6F2"/>
                  </a:gs>
                  <a:gs pos="50000">
                    <a:srgbClr val="95B3D7"/>
                  </a:gs>
                  <a:gs pos="100000">
                    <a:srgbClr val="4F81BD"/>
                  </a:gs>
                </a:gsLst>
                <a:lin ang="5400000" scaled="0"/>
              </a:gradFill>
              <a:ln w="7600" cap="flat">
                <a:solidFill>
                  <a:srgbClr val="FFFFFF"/>
                </a:solidFill>
                <a:miter/>
              </a:ln>
            </p:spPr>
          </p:sp>
          <p:sp>
            <p:nvSpPr>
              <p:cNvPr id="1794" name="Forme libre : forme 1793">
                <a:extLst>
                  <a:ext uri="{FF2B5EF4-FFF2-40B4-BE49-F238E27FC236}">
                    <a16:creationId xmlns:a16="http://schemas.microsoft.com/office/drawing/2014/main" id="{8A7D279F-A725-3BCE-57B7-950B1EE788C2}"/>
                  </a:ext>
                </a:extLst>
              </p:cNvPr>
              <p:cNvSpPr/>
              <p:nvPr/>
            </p:nvSpPr>
            <p:spPr>
              <a:xfrm>
                <a:off x="8947403" y="5187696"/>
                <a:ext cx="341923" cy="90248"/>
              </a:xfrm>
              <a:custGeom>
                <a:avLst/>
                <a:gdLst/>
                <a:ahLst/>
                <a:cxnLst/>
                <a:rect l="l" t="t" r="r" b="b"/>
                <a:pathLst>
                  <a:path w="341923" h="90248" stroke="0">
                    <a:moveTo>
                      <a:pt x="0" y="82684"/>
                    </a:moveTo>
                    <a:cubicBezTo>
                      <a:pt x="0" y="82684"/>
                      <a:pt x="161957" y="0"/>
                      <a:pt x="164798" y="0"/>
                    </a:cubicBezTo>
                    <a:cubicBezTo>
                      <a:pt x="170962" y="0"/>
                      <a:pt x="341923" y="90248"/>
                      <a:pt x="341923" y="90248"/>
                    </a:cubicBezTo>
                    <a:cubicBezTo>
                      <a:pt x="341923" y="90248"/>
                      <a:pt x="277505" y="57306"/>
                      <a:pt x="164798" y="56366"/>
                    </a:cubicBezTo>
                    <a:cubicBezTo>
                      <a:pt x="78003" y="55642"/>
                      <a:pt x="0" y="82684"/>
                      <a:pt x="0" y="82684"/>
                    </a:cubicBezTo>
                    <a:close/>
                  </a:path>
                  <a:path w="341923" h="90248" fill="none">
                    <a:moveTo>
                      <a:pt x="0" y="82684"/>
                    </a:moveTo>
                    <a:cubicBezTo>
                      <a:pt x="0" y="82684"/>
                      <a:pt x="161957" y="0"/>
                      <a:pt x="164798" y="0"/>
                    </a:cubicBezTo>
                    <a:cubicBezTo>
                      <a:pt x="170962" y="0"/>
                      <a:pt x="341923" y="90248"/>
                      <a:pt x="341923" y="90248"/>
                    </a:cubicBezTo>
                    <a:cubicBezTo>
                      <a:pt x="341923" y="90248"/>
                      <a:pt x="277505" y="57306"/>
                      <a:pt x="164798" y="56366"/>
                    </a:cubicBezTo>
                    <a:cubicBezTo>
                      <a:pt x="78003" y="55642"/>
                      <a:pt x="0" y="82684"/>
                      <a:pt x="0" y="82684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1795" name="Forme libre : forme 1794">
                <a:extLst>
                  <a:ext uri="{FF2B5EF4-FFF2-40B4-BE49-F238E27FC236}">
                    <a16:creationId xmlns:a16="http://schemas.microsoft.com/office/drawing/2014/main" id="{93CEC27E-5871-3681-FB73-4F0735B5C3FE}"/>
                  </a:ext>
                </a:extLst>
              </p:cNvPr>
              <p:cNvSpPr/>
              <p:nvPr/>
            </p:nvSpPr>
            <p:spPr>
              <a:xfrm>
                <a:off x="9311096" y="5107283"/>
                <a:ext cx="32261" cy="182257"/>
              </a:xfrm>
              <a:custGeom>
                <a:avLst/>
                <a:gdLst/>
                <a:ahLst/>
                <a:cxnLst/>
                <a:rect l="l" t="t" r="r" b="b"/>
                <a:pathLst>
                  <a:path w="32261" h="182257" stroke="0">
                    <a:moveTo>
                      <a:pt x="24993" y="3577"/>
                    </a:moveTo>
                    <a:lnTo>
                      <a:pt x="32261" y="0"/>
                    </a:lnTo>
                    <a:lnTo>
                      <a:pt x="7266" y="176215"/>
                    </a:lnTo>
                    <a:lnTo>
                      <a:pt x="0" y="182257"/>
                    </a:lnTo>
                    <a:lnTo>
                      <a:pt x="24993" y="3577"/>
                    </a:lnTo>
                    <a:close/>
                  </a:path>
                  <a:path w="32261" h="182257" fill="none">
                    <a:moveTo>
                      <a:pt x="24993" y="3577"/>
                    </a:moveTo>
                    <a:lnTo>
                      <a:pt x="32261" y="0"/>
                    </a:lnTo>
                    <a:lnTo>
                      <a:pt x="7266" y="176215"/>
                    </a:lnTo>
                    <a:lnTo>
                      <a:pt x="0" y="182257"/>
                    </a:lnTo>
                    <a:lnTo>
                      <a:pt x="24993" y="3577"/>
                    </a:lnTo>
                    <a:close/>
                  </a:path>
                </a:pathLst>
              </a:custGeom>
              <a:solidFill>
                <a:srgbClr val="CACCD3"/>
              </a:solidFill>
              <a:ln w="3800" cap="flat">
                <a:solidFill>
                  <a:srgbClr val="CACCD3"/>
                </a:solidFill>
                <a:miter/>
              </a:ln>
            </p:spPr>
          </p:sp>
          <p:sp>
            <p:nvSpPr>
              <p:cNvPr id="1796" name="Text 1431">
                <a:extLst>
                  <a:ext uri="{FF2B5EF4-FFF2-40B4-BE49-F238E27FC236}">
                    <a16:creationId xmlns:a16="http://schemas.microsoft.com/office/drawing/2014/main" id="{428BA1EF-25C3-BC9E-0777-E3B47070EF64}"/>
                  </a:ext>
                </a:extLst>
              </p:cNvPr>
              <p:cNvSpPr txBox="1"/>
              <p:nvPr/>
            </p:nvSpPr>
            <p:spPr>
              <a:xfrm>
                <a:off x="8764839" y="5412469"/>
                <a:ext cx="760000" cy="152000"/>
              </a:xfrm>
              <a:prstGeom prst="rect">
                <a:avLst/>
              </a:prstGeom>
              <a:noFill/>
            </p:spPr>
            <p:txBody>
              <a:bodyPr wrap="none" lIns="38100" tIns="38100" rIns="38100" bIns="38100" rtlCol="0" anchor="ctr"/>
              <a:lstStyle/>
              <a:p>
                <a:pPr algn="ctr"/>
                <a:r>
                  <a:rPr lang="zh-CN" altLang="en-US" sz="8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PC</a:t>
                </a:r>
              </a:p>
            </p:txBody>
          </p:sp>
        </p:grpSp>
        <p:sp>
          <p:nvSpPr>
            <p:cNvPr id="1716" name="Line connector">
              <a:extLst>
                <a:ext uri="{FF2B5EF4-FFF2-40B4-BE49-F238E27FC236}">
                  <a16:creationId xmlns:a16="http://schemas.microsoft.com/office/drawing/2014/main" id="{5ACFA3C7-8392-A6EF-DF9E-52B39E413C5E}"/>
                </a:ext>
              </a:extLst>
            </p:cNvPr>
            <p:cNvSpPr/>
            <p:nvPr/>
          </p:nvSpPr>
          <p:spPr>
            <a:xfrm rot="13421640" flipV="1">
              <a:off x="8630865" y="4019542"/>
              <a:ext cx="1352830" cy="40213"/>
            </a:xfrm>
            <a:custGeom>
              <a:avLst/>
              <a:gdLst/>
              <a:ahLst/>
              <a:cxnLst/>
              <a:rect l="l" t="t" r="r" b="b"/>
              <a:pathLst>
                <a:path w="1445581" h="7600" fill="none">
                  <a:moveTo>
                    <a:pt x="0" y="0"/>
                  </a:moveTo>
                  <a:lnTo>
                    <a:pt x="1445581" y="0"/>
                  </a:lnTo>
                </a:path>
              </a:pathLst>
            </a:custGeom>
            <a:gradFill>
              <a:gsLst>
                <a:gs pos="0">
                  <a:srgbClr val="808498"/>
                </a:gs>
                <a:gs pos="88000">
                  <a:srgbClr val="808498"/>
                </a:gs>
                <a:gs pos="100000">
                  <a:srgbClr val="5F6680"/>
                </a:gs>
              </a:gsLst>
              <a:path path="rect">
                <a:fillToRect r="100000" b="100000"/>
              </a:path>
              <a:tileRect l="-100000" t="-100000"/>
            </a:gradFill>
            <a:ln w="15200" cap="flat">
              <a:solidFill>
                <a:srgbClr val="4BACC6"/>
              </a:solidFill>
              <a:custDash>
                <a:ds d="600000" sp="400000"/>
              </a:custDash>
              <a:miter/>
            </a:ln>
          </p:spPr>
        </p:sp>
        <p:grpSp>
          <p:nvGrpSpPr>
            <p:cNvPr id="1717" name="Internet Cloud">
              <a:extLst>
                <a:ext uri="{FF2B5EF4-FFF2-40B4-BE49-F238E27FC236}">
                  <a16:creationId xmlns:a16="http://schemas.microsoft.com/office/drawing/2014/main" id="{5171A6BE-4521-AC04-8B2E-CE67AB4ACF6D}"/>
                </a:ext>
              </a:extLst>
            </p:cNvPr>
            <p:cNvGrpSpPr/>
            <p:nvPr/>
          </p:nvGrpSpPr>
          <p:grpSpPr>
            <a:xfrm>
              <a:off x="7889780" y="3338762"/>
              <a:ext cx="1451013" cy="564912"/>
              <a:chOff x="7889780" y="3338762"/>
              <a:chExt cx="1451013" cy="564912"/>
            </a:xfrm>
          </p:grpSpPr>
          <p:sp>
            <p:nvSpPr>
              <p:cNvPr id="1763" name="Forme libre : forme 1762">
                <a:extLst>
                  <a:ext uri="{FF2B5EF4-FFF2-40B4-BE49-F238E27FC236}">
                    <a16:creationId xmlns:a16="http://schemas.microsoft.com/office/drawing/2014/main" id="{03D38872-6BF2-2C76-0CE6-5C1F0170502A}"/>
                  </a:ext>
                </a:extLst>
              </p:cNvPr>
              <p:cNvSpPr/>
              <p:nvPr/>
            </p:nvSpPr>
            <p:spPr>
              <a:xfrm>
                <a:off x="8263968" y="3338762"/>
                <a:ext cx="927131" cy="522469"/>
              </a:xfrm>
              <a:custGeom>
                <a:avLst/>
                <a:gdLst/>
                <a:ahLst/>
                <a:cxnLst/>
                <a:rect l="l" t="t" r="r" b="b"/>
                <a:pathLst>
                  <a:path w="927131" h="522469" stroke="0">
                    <a:moveTo>
                      <a:pt x="162076" y="148436"/>
                    </a:moveTo>
                    <a:cubicBezTo>
                      <a:pt x="162076" y="148436"/>
                      <a:pt x="195165" y="27446"/>
                      <a:pt x="344415" y="3668"/>
                    </a:cubicBezTo>
                    <a:cubicBezTo>
                      <a:pt x="493664" y="-20111"/>
                      <a:pt x="593634" y="77800"/>
                      <a:pt x="604193" y="122560"/>
                    </a:cubicBezTo>
                    <a:cubicBezTo>
                      <a:pt x="604193" y="122560"/>
                      <a:pt x="680226" y="115567"/>
                      <a:pt x="726691" y="151234"/>
                    </a:cubicBezTo>
                    <a:cubicBezTo>
                      <a:pt x="726691" y="151234"/>
                      <a:pt x="819972" y="95634"/>
                      <a:pt x="895653" y="170817"/>
                    </a:cubicBezTo>
                    <a:cubicBezTo>
                      <a:pt x="895653" y="170817"/>
                      <a:pt x="934374" y="211380"/>
                      <a:pt x="925925" y="265930"/>
                    </a:cubicBezTo>
                    <a:cubicBezTo>
                      <a:pt x="925925" y="265930"/>
                      <a:pt x="910437" y="367338"/>
                      <a:pt x="800612" y="384123"/>
                    </a:cubicBezTo>
                    <a:cubicBezTo>
                      <a:pt x="800612" y="384123"/>
                      <a:pt x="690083" y="517002"/>
                      <a:pt x="526049" y="418392"/>
                    </a:cubicBezTo>
                    <a:cubicBezTo>
                      <a:pt x="526049" y="418392"/>
                      <a:pt x="476768" y="526795"/>
                      <a:pt x="335966" y="522335"/>
                    </a:cubicBezTo>
                    <a:cubicBezTo>
                      <a:pt x="335966" y="522335"/>
                      <a:pt x="232477" y="524696"/>
                      <a:pt x="185309" y="420490"/>
                    </a:cubicBezTo>
                    <a:cubicBezTo>
                      <a:pt x="185309" y="420490"/>
                      <a:pt x="16347" y="446366"/>
                      <a:pt x="0" y="285512"/>
                    </a:cubicBezTo>
                    <a:cubicBezTo>
                      <a:pt x="0" y="285512"/>
                      <a:pt x="-8293" y="152633"/>
                      <a:pt x="162076" y="148436"/>
                    </a:cubicBezTo>
                    <a:close/>
                  </a:path>
                  <a:path w="927131" h="522469" fill="none">
                    <a:moveTo>
                      <a:pt x="162076" y="148436"/>
                    </a:moveTo>
                    <a:cubicBezTo>
                      <a:pt x="162076" y="148436"/>
                      <a:pt x="195165" y="27446"/>
                      <a:pt x="344415" y="3668"/>
                    </a:cubicBezTo>
                    <a:cubicBezTo>
                      <a:pt x="493664" y="-20111"/>
                      <a:pt x="593634" y="77800"/>
                      <a:pt x="604193" y="122560"/>
                    </a:cubicBezTo>
                    <a:cubicBezTo>
                      <a:pt x="604193" y="122560"/>
                      <a:pt x="680226" y="115567"/>
                      <a:pt x="726691" y="151234"/>
                    </a:cubicBezTo>
                    <a:cubicBezTo>
                      <a:pt x="726691" y="151234"/>
                      <a:pt x="819972" y="95634"/>
                      <a:pt x="895653" y="170817"/>
                    </a:cubicBezTo>
                    <a:cubicBezTo>
                      <a:pt x="895653" y="170817"/>
                      <a:pt x="934374" y="211380"/>
                      <a:pt x="925925" y="265930"/>
                    </a:cubicBezTo>
                    <a:cubicBezTo>
                      <a:pt x="925925" y="265930"/>
                      <a:pt x="910437" y="367338"/>
                      <a:pt x="800612" y="384123"/>
                    </a:cubicBezTo>
                    <a:cubicBezTo>
                      <a:pt x="800612" y="384123"/>
                      <a:pt x="690083" y="517002"/>
                      <a:pt x="526049" y="418392"/>
                    </a:cubicBezTo>
                    <a:cubicBezTo>
                      <a:pt x="526049" y="418392"/>
                      <a:pt x="476768" y="526795"/>
                      <a:pt x="335966" y="522335"/>
                    </a:cubicBezTo>
                    <a:cubicBezTo>
                      <a:pt x="335966" y="522335"/>
                      <a:pt x="232477" y="524696"/>
                      <a:pt x="185309" y="420490"/>
                    </a:cubicBezTo>
                    <a:cubicBezTo>
                      <a:pt x="185309" y="420490"/>
                      <a:pt x="16347" y="446366"/>
                      <a:pt x="0" y="285512"/>
                    </a:cubicBezTo>
                    <a:cubicBezTo>
                      <a:pt x="0" y="285512"/>
                      <a:pt x="-8293" y="152633"/>
                      <a:pt x="162076" y="14843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40000">
                    <a:srgbClr val="E2F2F9"/>
                  </a:gs>
                  <a:gs pos="72000">
                    <a:srgbClr val="A4D9F0"/>
                  </a:gs>
                  <a:gs pos="100000">
                    <a:srgbClr val="A7DAF0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64" name="Forme libre : forme 1763">
                <a:extLst>
                  <a:ext uri="{FF2B5EF4-FFF2-40B4-BE49-F238E27FC236}">
                    <a16:creationId xmlns:a16="http://schemas.microsoft.com/office/drawing/2014/main" id="{AF6F7F88-50D1-F44B-4952-9C470F9D1381}"/>
                  </a:ext>
                </a:extLst>
              </p:cNvPr>
              <p:cNvSpPr/>
              <p:nvPr/>
            </p:nvSpPr>
            <p:spPr>
              <a:xfrm>
                <a:off x="8286434" y="3351419"/>
                <a:ext cx="882201" cy="497153"/>
              </a:xfrm>
              <a:custGeom>
                <a:avLst/>
                <a:gdLst/>
                <a:ahLst/>
                <a:cxnLst/>
                <a:rect l="l" t="t" r="r" b="b"/>
                <a:pathLst>
                  <a:path w="882201" h="497153" stroke="0">
                    <a:moveTo>
                      <a:pt x="154222" y="141244"/>
                    </a:moveTo>
                    <a:cubicBezTo>
                      <a:pt x="154222" y="141244"/>
                      <a:pt x="185707" y="26116"/>
                      <a:pt x="327724" y="3490"/>
                    </a:cubicBezTo>
                    <a:cubicBezTo>
                      <a:pt x="469741" y="-19136"/>
                      <a:pt x="564866" y="74031"/>
                      <a:pt x="574913" y="116621"/>
                    </a:cubicBezTo>
                    <a:cubicBezTo>
                      <a:pt x="574913" y="116621"/>
                      <a:pt x="647262" y="109967"/>
                      <a:pt x="691475" y="143906"/>
                    </a:cubicBezTo>
                    <a:cubicBezTo>
                      <a:pt x="691475" y="143906"/>
                      <a:pt x="780235" y="91000"/>
                      <a:pt x="852249" y="162540"/>
                    </a:cubicBezTo>
                    <a:cubicBezTo>
                      <a:pt x="852249" y="162540"/>
                      <a:pt x="889093" y="201137"/>
                      <a:pt x="881054" y="253044"/>
                    </a:cubicBezTo>
                    <a:cubicBezTo>
                      <a:pt x="881054" y="253044"/>
                      <a:pt x="866316" y="349539"/>
                      <a:pt x="761814" y="365510"/>
                    </a:cubicBezTo>
                    <a:cubicBezTo>
                      <a:pt x="761814" y="365510"/>
                      <a:pt x="656641" y="491951"/>
                      <a:pt x="500556" y="398119"/>
                    </a:cubicBezTo>
                    <a:cubicBezTo>
                      <a:pt x="500556" y="398119"/>
                      <a:pt x="453664" y="501269"/>
                      <a:pt x="319685" y="497025"/>
                    </a:cubicBezTo>
                    <a:cubicBezTo>
                      <a:pt x="319685" y="497025"/>
                      <a:pt x="221211" y="499272"/>
                      <a:pt x="176328" y="400115"/>
                    </a:cubicBezTo>
                    <a:cubicBezTo>
                      <a:pt x="176328" y="400115"/>
                      <a:pt x="15555" y="424738"/>
                      <a:pt x="0" y="271678"/>
                    </a:cubicBezTo>
                    <a:cubicBezTo>
                      <a:pt x="0" y="271678"/>
                      <a:pt x="-7891" y="145237"/>
                      <a:pt x="154222" y="141244"/>
                    </a:cubicBezTo>
                    <a:close/>
                  </a:path>
                  <a:path w="882201" h="497153" fill="none">
                    <a:moveTo>
                      <a:pt x="154222" y="141244"/>
                    </a:moveTo>
                    <a:cubicBezTo>
                      <a:pt x="154222" y="141244"/>
                      <a:pt x="185707" y="26116"/>
                      <a:pt x="327724" y="3490"/>
                    </a:cubicBezTo>
                    <a:cubicBezTo>
                      <a:pt x="469741" y="-19136"/>
                      <a:pt x="564866" y="74031"/>
                      <a:pt x="574913" y="116621"/>
                    </a:cubicBezTo>
                    <a:cubicBezTo>
                      <a:pt x="574913" y="116621"/>
                      <a:pt x="647262" y="109967"/>
                      <a:pt x="691475" y="143906"/>
                    </a:cubicBezTo>
                    <a:cubicBezTo>
                      <a:pt x="691475" y="143906"/>
                      <a:pt x="780235" y="91000"/>
                      <a:pt x="852249" y="162540"/>
                    </a:cubicBezTo>
                    <a:cubicBezTo>
                      <a:pt x="852249" y="162540"/>
                      <a:pt x="889093" y="201137"/>
                      <a:pt x="881054" y="253044"/>
                    </a:cubicBezTo>
                    <a:cubicBezTo>
                      <a:pt x="881054" y="253044"/>
                      <a:pt x="866316" y="349539"/>
                      <a:pt x="761814" y="365510"/>
                    </a:cubicBezTo>
                    <a:cubicBezTo>
                      <a:pt x="761814" y="365510"/>
                      <a:pt x="656641" y="491951"/>
                      <a:pt x="500556" y="398119"/>
                    </a:cubicBezTo>
                    <a:cubicBezTo>
                      <a:pt x="500556" y="398119"/>
                      <a:pt x="453664" y="501269"/>
                      <a:pt x="319685" y="497025"/>
                    </a:cubicBezTo>
                    <a:cubicBezTo>
                      <a:pt x="319685" y="497025"/>
                      <a:pt x="221211" y="499272"/>
                      <a:pt x="176328" y="400115"/>
                    </a:cubicBezTo>
                    <a:cubicBezTo>
                      <a:pt x="176328" y="400115"/>
                      <a:pt x="15555" y="424738"/>
                      <a:pt x="0" y="271678"/>
                    </a:cubicBezTo>
                    <a:cubicBezTo>
                      <a:pt x="0" y="271678"/>
                      <a:pt x="-7891" y="145237"/>
                      <a:pt x="154222" y="141244"/>
                    </a:cubicBezTo>
                    <a:close/>
                  </a:path>
                </a:pathLst>
              </a:custGeom>
              <a:solidFill>
                <a:srgbClr val="A0D8EF"/>
              </a:solidFill>
              <a:ln w="7600" cap="flat">
                <a:noFill/>
                <a:miter/>
              </a:ln>
            </p:spPr>
          </p:sp>
          <p:sp>
            <p:nvSpPr>
              <p:cNvPr id="1765" name="Forme libre : forme 1764">
                <a:extLst>
                  <a:ext uri="{FF2B5EF4-FFF2-40B4-BE49-F238E27FC236}">
                    <a16:creationId xmlns:a16="http://schemas.microsoft.com/office/drawing/2014/main" id="{11E45A9C-1AC4-29A4-AADA-658CE37A00B4}"/>
                  </a:ext>
                </a:extLst>
              </p:cNvPr>
              <p:cNvSpPr/>
              <p:nvPr/>
            </p:nvSpPr>
            <p:spPr>
              <a:xfrm>
                <a:off x="8726921" y="3513514"/>
                <a:ext cx="613872" cy="348935"/>
              </a:xfrm>
              <a:custGeom>
                <a:avLst/>
                <a:gdLst/>
                <a:ahLst/>
                <a:cxnLst/>
                <a:rect l="l" t="t" r="r" b="b"/>
                <a:pathLst>
                  <a:path w="613872" h="348935" stroke="0">
                    <a:moveTo>
                      <a:pt x="103773" y="101230"/>
                    </a:moveTo>
                    <a:cubicBezTo>
                      <a:pt x="103773" y="101230"/>
                      <a:pt x="145017" y="-21422"/>
                      <a:pt x="290071" y="3289"/>
                    </a:cubicBezTo>
                    <a:cubicBezTo>
                      <a:pt x="290071" y="3289"/>
                      <a:pt x="369359" y="16810"/>
                      <a:pt x="398048" y="83017"/>
                    </a:cubicBezTo>
                    <a:cubicBezTo>
                      <a:pt x="398048" y="83017"/>
                      <a:pt x="441168" y="73692"/>
                      <a:pt x="479712" y="100734"/>
                    </a:cubicBezTo>
                    <a:cubicBezTo>
                      <a:pt x="479712" y="100734"/>
                      <a:pt x="553339" y="58306"/>
                      <a:pt x="603089" y="127368"/>
                    </a:cubicBezTo>
                    <a:cubicBezTo>
                      <a:pt x="603089" y="127368"/>
                      <a:pt x="640170" y="180929"/>
                      <a:pt x="576806" y="223357"/>
                    </a:cubicBezTo>
                    <a:cubicBezTo>
                      <a:pt x="576806" y="223357"/>
                      <a:pt x="552401" y="234547"/>
                      <a:pt x="531750" y="236470"/>
                    </a:cubicBezTo>
                    <a:cubicBezTo>
                      <a:pt x="531750" y="236470"/>
                      <a:pt x="481062" y="362766"/>
                      <a:pt x="334628" y="294692"/>
                    </a:cubicBezTo>
                    <a:cubicBezTo>
                      <a:pt x="334628" y="294692"/>
                      <a:pt x="285817" y="373955"/>
                      <a:pt x="190542" y="340851"/>
                    </a:cubicBezTo>
                    <a:cubicBezTo>
                      <a:pt x="190542" y="340851"/>
                      <a:pt x="153934" y="324999"/>
                      <a:pt x="129997" y="294226"/>
                    </a:cubicBezTo>
                    <a:cubicBezTo>
                      <a:pt x="129997" y="294226"/>
                      <a:pt x="-1886" y="290030"/>
                      <a:pt x="0" y="182327"/>
                    </a:cubicBezTo>
                    <a:cubicBezTo>
                      <a:pt x="0" y="182327"/>
                      <a:pt x="6679" y="97995"/>
                      <a:pt x="103773" y="101230"/>
                    </a:cubicBezTo>
                    <a:close/>
                  </a:path>
                  <a:path w="613872" h="348935" fill="none">
                    <a:moveTo>
                      <a:pt x="103773" y="101230"/>
                    </a:moveTo>
                    <a:cubicBezTo>
                      <a:pt x="103773" y="101230"/>
                      <a:pt x="145017" y="-21422"/>
                      <a:pt x="290071" y="3289"/>
                    </a:cubicBezTo>
                    <a:cubicBezTo>
                      <a:pt x="290071" y="3289"/>
                      <a:pt x="369359" y="16810"/>
                      <a:pt x="398048" y="83017"/>
                    </a:cubicBezTo>
                    <a:cubicBezTo>
                      <a:pt x="398048" y="83017"/>
                      <a:pt x="441168" y="73692"/>
                      <a:pt x="479712" y="100734"/>
                    </a:cubicBezTo>
                    <a:cubicBezTo>
                      <a:pt x="479712" y="100734"/>
                      <a:pt x="553339" y="58306"/>
                      <a:pt x="603089" y="127368"/>
                    </a:cubicBezTo>
                    <a:cubicBezTo>
                      <a:pt x="603089" y="127368"/>
                      <a:pt x="640170" y="180929"/>
                      <a:pt x="576806" y="223357"/>
                    </a:cubicBezTo>
                    <a:cubicBezTo>
                      <a:pt x="576806" y="223357"/>
                      <a:pt x="552401" y="234547"/>
                      <a:pt x="531750" y="236470"/>
                    </a:cubicBezTo>
                    <a:cubicBezTo>
                      <a:pt x="531750" y="236470"/>
                      <a:pt x="481062" y="362766"/>
                      <a:pt x="334628" y="294692"/>
                    </a:cubicBezTo>
                    <a:cubicBezTo>
                      <a:pt x="334628" y="294692"/>
                      <a:pt x="285817" y="373955"/>
                      <a:pt x="190542" y="340851"/>
                    </a:cubicBezTo>
                    <a:cubicBezTo>
                      <a:pt x="190542" y="340851"/>
                      <a:pt x="153934" y="324999"/>
                      <a:pt x="129997" y="294226"/>
                    </a:cubicBezTo>
                    <a:cubicBezTo>
                      <a:pt x="129997" y="294226"/>
                      <a:pt x="-1886" y="290030"/>
                      <a:pt x="0" y="182327"/>
                    </a:cubicBezTo>
                    <a:cubicBezTo>
                      <a:pt x="0" y="182327"/>
                      <a:pt x="6679" y="97995"/>
                      <a:pt x="103773" y="101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BFDFE"/>
                  </a:gs>
                  <a:gs pos="53000">
                    <a:srgbClr val="DCEFF8"/>
                  </a:gs>
                  <a:gs pos="100000">
                    <a:srgbClr val="A1D8EF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66" name="Forme libre : forme 1765">
                <a:extLst>
                  <a:ext uri="{FF2B5EF4-FFF2-40B4-BE49-F238E27FC236}">
                    <a16:creationId xmlns:a16="http://schemas.microsoft.com/office/drawing/2014/main" id="{1789A0C8-86C6-F240-E4D3-A1644EB531C8}"/>
                  </a:ext>
                </a:extLst>
              </p:cNvPr>
              <p:cNvSpPr/>
              <p:nvPr/>
            </p:nvSpPr>
            <p:spPr>
              <a:xfrm>
                <a:off x="8757584" y="3530944"/>
                <a:ext cx="552546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552546" h="314075" stroke="0">
                    <a:moveTo>
                      <a:pt x="93406" y="91116"/>
                    </a:moveTo>
                    <a:cubicBezTo>
                      <a:pt x="93406" y="91116"/>
                      <a:pt x="130529" y="-19282"/>
                      <a:pt x="261093" y="2960"/>
                    </a:cubicBezTo>
                    <a:cubicBezTo>
                      <a:pt x="261093" y="2960"/>
                      <a:pt x="332460" y="15130"/>
                      <a:pt x="358283" y="74723"/>
                    </a:cubicBezTo>
                    <a:cubicBezTo>
                      <a:pt x="358283" y="74723"/>
                      <a:pt x="397095" y="66330"/>
                      <a:pt x="431789" y="90671"/>
                    </a:cubicBezTo>
                    <a:cubicBezTo>
                      <a:pt x="431789" y="90671"/>
                      <a:pt x="498061" y="52481"/>
                      <a:pt x="542841" y="114644"/>
                    </a:cubicBezTo>
                    <a:cubicBezTo>
                      <a:pt x="542841" y="114644"/>
                      <a:pt x="576217" y="162853"/>
                      <a:pt x="519183" y="201043"/>
                    </a:cubicBezTo>
                    <a:cubicBezTo>
                      <a:pt x="519183" y="201043"/>
                      <a:pt x="497216" y="211115"/>
                      <a:pt x="478628" y="212846"/>
                    </a:cubicBezTo>
                    <a:cubicBezTo>
                      <a:pt x="478628" y="212846"/>
                      <a:pt x="433004" y="326524"/>
                      <a:pt x="301199" y="265252"/>
                    </a:cubicBezTo>
                    <a:cubicBezTo>
                      <a:pt x="301199" y="265252"/>
                      <a:pt x="257264" y="336596"/>
                      <a:pt x="171507" y="306799"/>
                    </a:cubicBezTo>
                    <a:cubicBezTo>
                      <a:pt x="171507" y="306799"/>
                      <a:pt x="138556" y="292530"/>
                      <a:pt x="117011" y="264832"/>
                    </a:cubicBezTo>
                    <a:cubicBezTo>
                      <a:pt x="117011" y="264832"/>
                      <a:pt x="-1698" y="261055"/>
                      <a:pt x="0" y="164112"/>
                    </a:cubicBezTo>
                    <a:cubicBezTo>
                      <a:pt x="0" y="164112"/>
                      <a:pt x="6012" y="88205"/>
                      <a:pt x="93406" y="91116"/>
                    </a:cubicBezTo>
                    <a:close/>
                  </a:path>
                  <a:path w="552546" h="314075" fill="none">
                    <a:moveTo>
                      <a:pt x="93406" y="91116"/>
                    </a:moveTo>
                    <a:cubicBezTo>
                      <a:pt x="93406" y="91116"/>
                      <a:pt x="130529" y="-19282"/>
                      <a:pt x="261093" y="2960"/>
                    </a:cubicBezTo>
                    <a:cubicBezTo>
                      <a:pt x="261093" y="2960"/>
                      <a:pt x="332460" y="15130"/>
                      <a:pt x="358283" y="74723"/>
                    </a:cubicBezTo>
                    <a:cubicBezTo>
                      <a:pt x="358283" y="74723"/>
                      <a:pt x="397095" y="66330"/>
                      <a:pt x="431789" y="90671"/>
                    </a:cubicBezTo>
                    <a:cubicBezTo>
                      <a:pt x="431789" y="90671"/>
                      <a:pt x="498061" y="52481"/>
                      <a:pt x="542841" y="114644"/>
                    </a:cubicBezTo>
                    <a:cubicBezTo>
                      <a:pt x="542841" y="114644"/>
                      <a:pt x="576217" y="162853"/>
                      <a:pt x="519183" y="201043"/>
                    </a:cubicBezTo>
                    <a:cubicBezTo>
                      <a:pt x="519183" y="201043"/>
                      <a:pt x="497216" y="211115"/>
                      <a:pt x="478628" y="212846"/>
                    </a:cubicBezTo>
                    <a:cubicBezTo>
                      <a:pt x="478628" y="212846"/>
                      <a:pt x="433004" y="326524"/>
                      <a:pt x="301199" y="265252"/>
                    </a:cubicBezTo>
                    <a:cubicBezTo>
                      <a:pt x="301199" y="265252"/>
                      <a:pt x="257264" y="336596"/>
                      <a:pt x="171507" y="306799"/>
                    </a:cubicBezTo>
                    <a:cubicBezTo>
                      <a:pt x="171507" y="306799"/>
                      <a:pt x="138556" y="292530"/>
                      <a:pt x="117011" y="264832"/>
                    </a:cubicBezTo>
                    <a:cubicBezTo>
                      <a:pt x="117011" y="264832"/>
                      <a:pt x="-1698" y="261055"/>
                      <a:pt x="0" y="164112"/>
                    </a:cubicBezTo>
                    <a:cubicBezTo>
                      <a:pt x="0" y="164112"/>
                      <a:pt x="6012" y="88205"/>
                      <a:pt x="93406" y="91116"/>
                    </a:cubicBezTo>
                    <a:close/>
                  </a:path>
                </a:pathLst>
              </a:custGeom>
              <a:solidFill>
                <a:srgbClr val="A0D8EF"/>
              </a:solidFill>
              <a:ln w="7600" cap="flat">
                <a:noFill/>
                <a:miter/>
              </a:ln>
            </p:spPr>
          </p:sp>
          <p:sp>
            <p:nvSpPr>
              <p:cNvPr id="1767" name="Text 1432">
                <a:extLst>
                  <a:ext uri="{FF2B5EF4-FFF2-40B4-BE49-F238E27FC236}">
                    <a16:creationId xmlns:a16="http://schemas.microsoft.com/office/drawing/2014/main" id="{3D094473-DD71-D2F8-4816-158423CA2BF1}"/>
                  </a:ext>
                </a:extLst>
              </p:cNvPr>
              <p:cNvSpPr txBox="1"/>
              <p:nvPr/>
            </p:nvSpPr>
            <p:spPr>
              <a:xfrm>
                <a:off x="7889780" y="3760052"/>
                <a:ext cx="718110" cy="143622"/>
              </a:xfrm>
              <a:prstGeom prst="rect">
                <a:avLst/>
              </a:prstGeom>
              <a:noFill/>
            </p:spPr>
            <p:txBody>
              <a:bodyPr wrap="none" lIns="76200" tIns="38100" rIns="76200" bIns="38100" rtlCol="0" anchor="ctr"/>
              <a:lstStyle/>
              <a:p>
                <a:pPr algn="ctr"/>
                <a:r>
                  <a:rPr lang="zh-CN" altLang="en-US" sz="1100" dirty="0">
                    <a:solidFill>
                      <a:srgbClr val="474D61"/>
                    </a:solidFill>
                    <a:latin typeface="Microsoft Sans Serif"/>
                    <a:ea typeface="Microsoft Sans Serif"/>
                    <a:cs typeface="Microsoft Sans Serif"/>
                  </a:rPr>
                  <a:t>Internet</a:t>
                </a:r>
              </a:p>
            </p:txBody>
          </p:sp>
        </p:grpSp>
        <p:grpSp>
          <p:nvGrpSpPr>
            <p:cNvPr id="1718" name="Smartphone">
              <a:extLst>
                <a:ext uri="{FF2B5EF4-FFF2-40B4-BE49-F238E27FC236}">
                  <a16:creationId xmlns:a16="http://schemas.microsoft.com/office/drawing/2014/main" id="{66103394-F2E1-3E29-C221-7636350B58E5}"/>
                </a:ext>
              </a:extLst>
            </p:cNvPr>
            <p:cNvGrpSpPr/>
            <p:nvPr/>
          </p:nvGrpSpPr>
          <p:grpSpPr>
            <a:xfrm>
              <a:off x="7359436" y="5485824"/>
              <a:ext cx="248139" cy="513596"/>
              <a:chOff x="7359436" y="5485824"/>
              <a:chExt cx="248139" cy="513596"/>
            </a:xfrm>
          </p:grpSpPr>
          <p:sp>
            <p:nvSpPr>
              <p:cNvPr id="1742" name="Forme libre : forme 1741">
                <a:extLst>
                  <a:ext uri="{FF2B5EF4-FFF2-40B4-BE49-F238E27FC236}">
                    <a16:creationId xmlns:a16="http://schemas.microsoft.com/office/drawing/2014/main" id="{0F9468F2-9C8E-D065-7E05-54F27028C139}"/>
                  </a:ext>
                </a:extLst>
              </p:cNvPr>
              <p:cNvSpPr/>
              <p:nvPr/>
            </p:nvSpPr>
            <p:spPr>
              <a:xfrm>
                <a:off x="7359436" y="5485824"/>
                <a:ext cx="248139" cy="513438"/>
              </a:xfrm>
              <a:custGeom>
                <a:avLst/>
                <a:gdLst/>
                <a:ahLst/>
                <a:cxnLst/>
                <a:rect l="l" t="t" r="r" b="b"/>
                <a:pathLst>
                  <a:path w="248139" h="513438" stroke="0">
                    <a:moveTo>
                      <a:pt x="67838" y="1536"/>
                    </a:moveTo>
                    <a:cubicBezTo>
                      <a:pt x="124993" y="1536"/>
                      <a:pt x="160850" y="0"/>
                      <a:pt x="182150" y="0"/>
                    </a:cubicBezTo>
                    <a:cubicBezTo>
                      <a:pt x="233334" y="3536"/>
                      <a:pt x="246414" y="26967"/>
                      <a:pt x="247552" y="75543"/>
                    </a:cubicBezTo>
                    <a:cubicBezTo>
                      <a:pt x="248139" y="104716"/>
                      <a:pt x="248139" y="409865"/>
                      <a:pt x="248139" y="432724"/>
                    </a:cubicBezTo>
                    <a:cubicBezTo>
                      <a:pt x="248139" y="455584"/>
                      <a:pt x="244993" y="514155"/>
                      <a:pt x="140349" y="513018"/>
                    </a:cubicBezTo>
                    <a:cubicBezTo>
                      <a:pt x="132671" y="513590"/>
                      <a:pt x="183855" y="513590"/>
                      <a:pt x="102813" y="512947"/>
                    </a:cubicBezTo>
                    <a:cubicBezTo>
                      <a:pt x="21771" y="511875"/>
                      <a:pt x="1297" y="469585"/>
                      <a:pt x="0" y="426152"/>
                    </a:cubicBezTo>
                    <a:cubicBezTo>
                      <a:pt x="0" y="411869"/>
                      <a:pt x="1297" y="128121"/>
                      <a:pt x="0" y="85831"/>
                    </a:cubicBezTo>
                    <a:cubicBezTo>
                      <a:pt x="0" y="43540"/>
                      <a:pt x="10681" y="1536"/>
                      <a:pt x="67838" y="1536"/>
                    </a:cubicBezTo>
                    <a:close/>
                  </a:path>
                  <a:path w="248139" h="513438" fill="none">
                    <a:moveTo>
                      <a:pt x="67838" y="1536"/>
                    </a:moveTo>
                    <a:cubicBezTo>
                      <a:pt x="124993" y="1536"/>
                      <a:pt x="160850" y="0"/>
                      <a:pt x="182150" y="0"/>
                    </a:cubicBezTo>
                    <a:cubicBezTo>
                      <a:pt x="233334" y="3536"/>
                      <a:pt x="246414" y="26967"/>
                      <a:pt x="247552" y="75543"/>
                    </a:cubicBezTo>
                    <a:cubicBezTo>
                      <a:pt x="248139" y="104716"/>
                      <a:pt x="248139" y="409865"/>
                      <a:pt x="248139" y="432724"/>
                    </a:cubicBezTo>
                    <a:cubicBezTo>
                      <a:pt x="248139" y="455584"/>
                      <a:pt x="244993" y="514155"/>
                      <a:pt x="140349" y="513018"/>
                    </a:cubicBezTo>
                    <a:cubicBezTo>
                      <a:pt x="132671" y="513590"/>
                      <a:pt x="183855" y="513590"/>
                      <a:pt x="102813" y="512947"/>
                    </a:cubicBezTo>
                    <a:cubicBezTo>
                      <a:pt x="21771" y="511875"/>
                      <a:pt x="1297" y="469585"/>
                      <a:pt x="0" y="426152"/>
                    </a:cubicBezTo>
                    <a:cubicBezTo>
                      <a:pt x="0" y="411869"/>
                      <a:pt x="1297" y="128121"/>
                      <a:pt x="0" y="85831"/>
                    </a:cubicBezTo>
                    <a:cubicBezTo>
                      <a:pt x="0" y="43540"/>
                      <a:pt x="10681" y="1536"/>
                      <a:pt x="67838" y="153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3A3A3"/>
                  </a:gs>
                  <a:gs pos="100000">
                    <a:srgbClr val="575757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743" name="Forme libre : forme 1742">
                <a:extLst>
                  <a:ext uri="{FF2B5EF4-FFF2-40B4-BE49-F238E27FC236}">
                    <a16:creationId xmlns:a16="http://schemas.microsoft.com/office/drawing/2014/main" id="{BB5D1A93-F8E7-1B98-715B-A488DA05F053}"/>
                  </a:ext>
                </a:extLst>
              </p:cNvPr>
              <p:cNvSpPr/>
              <p:nvPr/>
            </p:nvSpPr>
            <p:spPr>
              <a:xfrm>
                <a:off x="7359436" y="5485824"/>
                <a:ext cx="248139" cy="513596"/>
              </a:xfrm>
              <a:custGeom>
                <a:avLst/>
                <a:gdLst/>
                <a:ahLst/>
                <a:cxnLst/>
                <a:rect l="l" t="t" r="r" b="b"/>
                <a:pathLst>
                  <a:path w="248139" h="513596" stroke="0">
                    <a:moveTo>
                      <a:pt x="65847" y="0"/>
                    </a:moveTo>
                    <a:cubicBezTo>
                      <a:pt x="123001" y="0"/>
                      <a:pt x="160850" y="0"/>
                      <a:pt x="182150" y="0"/>
                    </a:cubicBezTo>
                    <a:cubicBezTo>
                      <a:pt x="233335" y="3537"/>
                      <a:pt x="246415" y="26974"/>
                      <a:pt x="247552" y="75562"/>
                    </a:cubicBezTo>
                    <a:cubicBezTo>
                      <a:pt x="248139" y="104743"/>
                      <a:pt x="248139" y="409971"/>
                      <a:pt x="248139" y="432837"/>
                    </a:cubicBezTo>
                    <a:cubicBezTo>
                      <a:pt x="248139" y="455703"/>
                      <a:pt x="244993" y="514288"/>
                      <a:pt x="140349" y="513590"/>
                    </a:cubicBezTo>
                    <a:cubicBezTo>
                      <a:pt x="132672" y="513590"/>
                      <a:pt x="183855" y="513590"/>
                      <a:pt x="102813" y="513590"/>
                    </a:cubicBezTo>
                    <a:cubicBezTo>
                      <a:pt x="21771" y="512009"/>
                      <a:pt x="1297" y="469707"/>
                      <a:pt x="0" y="426264"/>
                    </a:cubicBezTo>
                    <a:cubicBezTo>
                      <a:pt x="0" y="411976"/>
                      <a:pt x="1297" y="128155"/>
                      <a:pt x="0" y="85853"/>
                    </a:cubicBezTo>
                    <a:cubicBezTo>
                      <a:pt x="0" y="43552"/>
                      <a:pt x="12103" y="857"/>
                      <a:pt x="65847" y="0"/>
                    </a:cubicBezTo>
                    <a:close/>
                  </a:path>
                  <a:path w="248139" h="513596" fill="none">
                    <a:moveTo>
                      <a:pt x="65847" y="0"/>
                    </a:moveTo>
                    <a:cubicBezTo>
                      <a:pt x="123001" y="0"/>
                      <a:pt x="160850" y="0"/>
                      <a:pt x="182150" y="0"/>
                    </a:cubicBezTo>
                    <a:cubicBezTo>
                      <a:pt x="233335" y="3537"/>
                      <a:pt x="246415" y="26974"/>
                      <a:pt x="247552" y="75562"/>
                    </a:cubicBezTo>
                    <a:cubicBezTo>
                      <a:pt x="248139" y="104743"/>
                      <a:pt x="248139" y="409971"/>
                      <a:pt x="248139" y="432837"/>
                    </a:cubicBezTo>
                    <a:cubicBezTo>
                      <a:pt x="248139" y="455703"/>
                      <a:pt x="244993" y="514288"/>
                      <a:pt x="140349" y="513590"/>
                    </a:cubicBezTo>
                    <a:cubicBezTo>
                      <a:pt x="132672" y="513590"/>
                      <a:pt x="183855" y="513590"/>
                      <a:pt x="102813" y="513590"/>
                    </a:cubicBezTo>
                    <a:cubicBezTo>
                      <a:pt x="21771" y="512009"/>
                      <a:pt x="1297" y="469707"/>
                      <a:pt x="0" y="426264"/>
                    </a:cubicBezTo>
                    <a:cubicBezTo>
                      <a:pt x="0" y="411976"/>
                      <a:pt x="1297" y="128155"/>
                      <a:pt x="0" y="85853"/>
                    </a:cubicBezTo>
                    <a:cubicBezTo>
                      <a:pt x="0" y="43552"/>
                      <a:pt x="12103" y="857"/>
                      <a:pt x="65847" y="0"/>
                    </a:cubicBezTo>
                    <a:close/>
                  </a:path>
                </a:pathLst>
              </a:custGeom>
              <a:gradFill>
                <a:gsLst>
                  <a:gs pos="78000">
                    <a:srgbClr val="292929">
                      <a:alpha val="0"/>
                    </a:srgbClr>
                  </a:gs>
                  <a:gs pos="100000">
                    <a:srgbClr val="171717"/>
                  </a:gs>
                </a:gsLst>
                <a:lin ang="16200000" scaled="0"/>
              </a:gradFill>
              <a:ln w="7600" cap="flat">
                <a:noFill/>
                <a:miter/>
              </a:ln>
            </p:spPr>
          </p:sp>
          <p:sp>
            <p:nvSpPr>
              <p:cNvPr id="1744" name="Forme libre : forme 1743">
                <a:extLst>
                  <a:ext uri="{FF2B5EF4-FFF2-40B4-BE49-F238E27FC236}">
                    <a16:creationId xmlns:a16="http://schemas.microsoft.com/office/drawing/2014/main" id="{9EA0B7CA-CEF7-4C4F-E7ED-45BDB47EB2ED}"/>
                  </a:ext>
                </a:extLst>
              </p:cNvPr>
              <p:cNvSpPr/>
              <p:nvPr/>
            </p:nvSpPr>
            <p:spPr>
              <a:xfrm>
                <a:off x="7362882" y="5496578"/>
                <a:ext cx="47899" cy="487797"/>
              </a:xfrm>
              <a:custGeom>
                <a:avLst/>
                <a:gdLst/>
                <a:ahLst/>
                <a:cxnLst/>
                <a:rect l="l" t="t" r="r" b="b"/>
                <a:pathLst>
                  <a:path w="47899" h="487797" stroke="0">
                    <a:moveTo>
                      <a:pt x="27812" y="0"/>
                    </a:moveTo>
                    <a:cubicBezTo>
                      <a:pt x="27812" y="0"/>
                      <a:pt x="6109" y="19408"/>
                      <a:pt x="4724" y="45982"/>
                    </a:cubicBezTo>
                    <a:cubicBezTo>
                      <a:pt x="3339" y="72557"/>
                      <a:pt x="4262" y="396877"/>
                      <a:pt x="4262" y="417451"/>
                    </a:cubicBezTo>
                    <a:cubicBezTo>
                      <a:pt x="4262" y="438024"/>
                      <a:pt x="8867" y="452225"/>
                      <a:pt x="20886" y="470599"/>
                    </a:cubicBezTo>
                    <a:cubicBezTo>
                      <a:pt x="28735" y="482600"/>
                      <a:pt x="47899" y="487797"/>
                      <a:pt x="47899" y="487797"/>
                    </a:cubicBezTo>
                    <a:cubicBezTo>
                      <a:pt x="47899" y="487797"/>
                      <a:pt x="4715" y="486228"/>
                      <a:pt x="1722" y="424594"/>
                    </a:cubicBezTo>
                    <a:cubicBezTo>
                      <a:pt x="-1510" y="358015"/>
                      <a:pt x="799" y="83129"/>
                      <a:pt x="799" y="47983"/>
                    </a:cubicBezTo>
                    <a:cubicBezTo>
                      <a:pt x="799" y="12836"/>
                      <a:pt x="27812" y="-1237"/>
                      <a:pt x="27812" y="0"/>
                    </a:cubicBezTo>
                    <a:close/>
                  </a:path>
                  <a:path w="47899" h="487797" fill="none">
                    <a:moveTo>
                      <a:pt x="27812" y="0"/>
                    </a:moveTo>
                    <a:cubicBezTo>
                      <a:pt x="27812" y="0"/>
                      <a:pt x="6109" y="19408"/>
                      <a:pt x="4724" y="45982"/>
                    </a:cubicBezTo>
                    <a:cubicBezTo>
                      <a:pt x="3339" y="72557"/>
                      <a:pt x="4262" y="396877"/>
                      <a:pt x="4262" y="417451"/>
                    </a:cubicBezTo>
                    <a:cubicBezTo>
                      <a:pt x="4262" y="438024"/>
                      <a:pt x="8867" y="452225"/>
                      <a:pt x="20886" y="470599"/>
                    </a:cubicBezTo>
                    <a:cubicBezTo>
                      <a:pt x="28735" y="482600"/>
                      <a:pt x="47899" y="487797"/>
                      <a:pt x="47899" y="487797"/>
                    </a:cubicBezTo>
                    <a:cubicBezTo>
                      <a:pt x="47899" y="487797"/>
                      <a:pt x="4715" y="486228"/>
                      <a:pt x="1722" y="424594"/>
                    </a:cubicBezTo>
                    <a:cubicBezTo>
                      <a:pt x="-1510" y="358015"/>
                      <a:pt x="799" y="83129"/>
                      <a:pt x="799" y="47983"/>
                    </a:cubicBezTo>
                    <a:cubicBezTo>
                      <a:pt x="799" y="12836"/>
                      <a:pt x="27812" y="-1237"/>
                      <a:pt x="2781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100000">
                    <a:srgbClr val="FFFFFF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45" name="Forme libre : forme 1744">
                <a:extLst>
                  <a:ext uri="{FF2B5EF4-FFF2-40B4-BE49-F238E27FC236}">
                    <a16:creationId xmlns:a16="http://schemas.microsoft.com/office/drawing/2014/main" id="{1252D4D6-BA41-AE0F-BDDD-B2FC4CEC2835}"/>
                  </a:ext>
                </a:extLst>
              </p:cNvPr>
              <p:cNvSpPr/>
              <p:nvPr/>
            </p:nvSpPr>
            <p:spPr>
              <a:xfrm flipH="1">
                <a:off x="7554098" y="5496578"/>
                <a:ext cx="50832" cy="487797"/>
              </a:xfrm>
              <a:custGeom>
                <a:avLst/>
                <a:gdLst/>
                <a:ahLst/>
                <a:cxnLst/>
                <a:rect l="l" t="t" r="r" b="b"/>
                <a:pathLst>
                  <a:path w="50832" h="487797" stroke="0">
                    <a:moveTo>
                      <a:pt x="29515" y="0"/>
                    </a:moveTo>
                    <a:cubicBezTo>
                      <a:pt x="29515" y="0"/>
                      <a:pt x="6483" y="19408"/>
                      <a:pt x="5013" y="45982"/>
                    </a:cubicBezTo>
                    <a:cubicBezTo>
                      <a:pt x="3543" y="72557"/>
                      <a:pt x="4523" y="396877"/>
                      <a:pt x="4523" y="417451"/>
                    </a:cubicBezTo>
                    <a:cubicBezTo>
                      <a:pt x="4523" y="438024"/>
                      <a:pt x="9410" y="452225"/>
                      <a:pt x="22165" y="470599"/>
                    </a:cubicBezTo>
                    <a:cubicBezTo>
                      <a:pt x="30495" y="482600"/>
                      <a:pt x="50832" y="487797"/>
                      <a:pt x="50832" y="487797"/>
                    </a:cubicBezTo>
                    <a:cubicBezTo>
                      <a:pt x="50832" y="487797"/>
                      <a:pt x="5003" y="486228"/>
                      <a:pt x="1828" y="424594"/>
                    </a:cubicBezTo>
                    <a:cubicBezTo>
                      <a:pt x="-1602" y="358015"/>
                      <a:pt x="848" y="83129"/>
                      <a:pt x="848" y="47983"/>
                    </a:cubicBezTo>
                    <a:cubicBezTo>
                      <a:pt x="848" y="12836"/>
                      <a:pt x="29515" y="-1237"/>
                      <a:pt x="29515" y="0"/>
                    </a:cubicBezTo>
                    <a:close/>
                  </a:path>
                  <a:path w="50832" h="487797" fill="none">
                    <a:moveTo>
                      <a:pt x="29515" y="0"/>
                    </a:moveTo>
                    <a:cubicBezTo>
                      <a:pt x="29515" y="0"/>
                      <a:pt x="6483" y="19408"/>
                      <a:pt x="5013" y="45982"/>
                    </a:cubicBezTo>
                    <a:cubicBezTo>
                      <a:pt x="3543" y="72557"/>
                      <a:pt x="4523" y="396877"/>
                      <a:pt x="4523" y="417451"/>
                    </a:cubicBezTo>
                    <a:cubicBezTo>
                      <a:pt x="4523" y="438024"/>
                      <a:pt x="9410" y="452225"/>
                      <a:pt x="22165" y="470599"/>
                    </a:cubicBezTo>
                    <a:cubicBezTo>
                      <a:pt x="30495" y="482600"/>
                      <a:pt x="50832" y="487797"/>
                      <a:pt x="50832" y="487797"/>
                    </a:cubicBezTo>
                    <a:cubicBezTo>
                      <a:pt x="50832" y="487797"/>
                      <a:pt x="5003" y="486228"/>
                      <a:pt x="1828" y="424594"/>
                    </a:cubicBezTo>
                    <a:cubicBezTo>
                      <a:pt x="-1602" y="358015"/>
                      <a:pt x="848" y="83129"/>
                      <a:pt x="848" y="47983"/>
                    </a:cubicBezTo>
                    <a:cubicBezTo>
                      <a:pt x="848" y="12836"/>
                      <a:pt x="29515" y="-1237"/>
                      <a:pt x="29515" y="0"/>
                    </a:cubicBezTo>
                    <a:close/>
                  </a:path>
                </a:pathLst>
              </a:custGeom>
              <a:gradFill>
                <a:gsLst>
                  <a:gs pos="40000">
                    <a:srgbClr val="FFFFFF">
                      <a:alpha val="20000"/>
                    </a:srgbClr>
                  </a:gs>
                  <a:gs pos="100000">
                    <a:srgbClr val="FFFFFF"/>
                  </a:gs>
                </a:gsLst>
                <a:lin ang="10800000" scaled="0"/>
              </a:gradFill>
              <a:ln w="7600" cap="flat">
                <a:noFill/>
                <a:miter/>
              </a:ln>
            </p:spPr>
          </p:sp>
          <p:sp>
            <p:nvSpPr>
              <p:cNvPr id="1746" name="Forme libre : forme 1745">
                <a:extLst>
                  <a:ext uri="{FF2B5EF4-FFF2-40B4-BE49-F238E27FC236}">
                    <a16:creationId xmlns:a16="http://schemas.microsoft.com/office/drawing/2014/main" id="{30B929E3-A830-E892-F42B-DAC52D3686A0}"/>
                  </a:ext>
                </a:extLst>
              </p:cNvPr>
              <p:cNvSpPr/>
              <p:nvPr/>
            </p:nvSpPr>
            <p:spPr>
              <a:xfrm>
                <a:off x="7368234" y="5496110"/>
                <a:ext cx="234511" cy="494249"/>
              </a:xfrm>
              <a:custGeom>
                <a:avLst/>
                <a:gdLst/>
                <a:ahLst/>
                <a:cxnLst/>
                <a:rect l="l" t="t" r="r" b="b"/>
                <a:pathLst>
                  <a:path w="234511" h="494249" stroke="0">
                    <a:moveTo>
                      <a:pt x="62662" y="1501"/>
                    </a:moveTo>
                    <a:cubicBezTo>
                      <a:pt x="117245" y="1501"/>
                      <a:pt x="151584" y="0"/>
                      <a:pt x="171947" y="0"/>
                    </a:cubicBezTo>
                    <a:cubicBezTo>
                      <a:pt x="220881" y="3477"/>
                      <a:pt x="233339" y="20603"/>
                      <a:pt x="234490" y="68584"/>
                    </a:cubicBezTo>
                    <a:cubicBezTo>
                      <a:pt x="234766" y="97401"/>
                      <a:pt x="232235" y="388915"/>
                      <a:pt x="232456" y="411495"/>
                    </a:cubicBezTo>
                    <a:cubicBezTo>
                      <a:pt x="232235" y="434075"/>
                      <a:pt x="242837" y="495000"/>
                      <a:pt x="130426" y="493747"/>
                    </a:cubicBezTo>
                    <a:cubicBezTo>
                      <a:pt x="123086" y="494249"/>
                      <a:pt x="116501" y="494249"/>
                      <a:pt x="89158" y="494249"/>
                    </a:cubicBezTo>
                    <a:cubicBezTo>
                      <a:pt x="11676" y="493287"/>
                      <a:pt x="1280" y="459161"/>
                      <a:pt x="0" y="416260"/>
                    </a:cubicBezTo>
                    <a:cubicBezTo>
                      <a:pt x="0" y="402151"/>
                      <a:pt x="0" y="120765"/>
                      <a:pt x="0" y="78976"/>
                    </a:cubicBezTo>
                    <a:cubicBezTo>
                      <a:pt x="1052" y="27569"/>
                      <a:pt x="8020" y="1501"/>
                      <a:pt x="62662" y="1501"/>
                    </a:cubicBezTo>
                    <a:close/>
                  </a:path>
                  <a:path w="234511" h="494249" fill="none">
                    <a:moveTo>
                      <a:pt x="62662" y="1501"/>
                    </a:moveTo>
                    <a:cubicBezTo>
                      <a:pt x="117245" y="1501"/>
                      <a:pt x="151584" y="0"/>
                      <a:pt x="171947" y="0"/>
                    </a:cubicBezTo>
                    <a:cubicBezTo>
                      <a:pt x="220881" y="3477"/>
                      <a:pt x="233339" y="20603"/>
                      <a:pt x="234490" y="68584"/>
                    </a:cubicBezTo>
                    <a:cubicBezTo>
                      <a:pt x="234766" y="97401"/>
                      <a:pt x="232235" y="388915"/>
                      <a:pt x="232456" y="411495"/>
                    </a:cubicBezTo>
                    <a:cubicBezTo>
                      <a:pt x="232235" y="434075"/>
                      <a:pt x="242837" y="495000"/>
                      <a:pt x="130426" y="493747"/>
                    </a:cubicBezTo>
                    <a:cubicBezTo>
                      <a:pt x="123086" y="494249"/>
                      <a:pt x="116501" y="494249"/>
                      <a:pt x="89158" y="494249"/>
                    </a:cubicBezTo>
                    <a:cubicBezTo>
                      <a:pt x="11676" y="493287"/>
                      <a:pt x="1280" y="459161"/>
                      <a:pt x="0" y="416260"/>
                    </a:cubicBezTo>
                    <a:cubicBezTo>
                      <a:pt x="0" y="402151"/>
                      <a:pt x="0" y="120765"/>
                      <a:pt x="0" y="78976"/>
                    </a:cubicBezTo>
                    <a:cubicBezTo>
                      <a:pt x="1052" y="27569"/>
                      <a:pt x="8020" y="1501"/>
                      <a:pt x="62662" y="15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404040"/>
                  </a:gs>
                  <a:gs pos="90000">
                    <a:srgbClr val="8C8C8C"/>
                  </a:gs>
                  <a:gs pos="100000">
                    <a:srgbClr val="8C8C8C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7600" cap="flat">
                <a:noFill/>
                <a:miter/>
              </a:ln>
            </p:spPr>
          </p:sp>
          <p:sp>
            <p:nvSpPr>
              <p:cNvPr id="1747" name="Forme libre : forme 1746">
                <a:extLst>
                  <a:ext uri="{FF2B5EF4-FFF2-40B4-BE49-F238E27FC236}">
                    <a16:creationId xmlns:a16="http://schemas.microsoft.com/office/drawing/2014/main" id="{DD9D3991-5328-4A1C-32C1-73A3CE4B3C2E}"/>
                  </a:ext>
                </a:extLst>
              </p:cNvPr>
              <p:cNvSpPr/>
              <p:nvPr/>
            </p:nvSpPr>
            <p:spPr>
              <a:xfrm>
                <a:off x="7372232" y="5501254"/>
                <a:ext cx="225746" cy="482729"/>
              </a:xfrm>
              <a:custGeom>
                <a:avLst/>
                <a:gdLst/>
                <a:ahLst/>
                <a:cxnLst/>
                <a:rect l="l" t="t" r="r" b="b"/>
                <a:pathLst>
                  <a:path w="225746" h="482729" stroke="0">
                    <a:moveTo>
                      <a:pt x="58694" y="0"/>
                    </a:moveTo>
                    <a:cubicBezTo>
                      <a:pt x="58694" y="0"/>
                      <a:pt x="167052" y="0"/>
                      <a:pt x="167052" y="0"/>
                    </a:cubicBezTo>
                    <a:cubicBezTo>
                      <a:pt x="214459" y="0"/>
                      <a:pt x="225746" y="24136"/>
                      <a:pt x="225746" y="72409"/>
                    </a:cubicBezTo>
                    <a:cubicBezTo>
                      <a:pt x="225746" y="66617"/>
                      <a:pt x="225746" y="405493"/>
                      <a:pt x="225746" y="405493"/>
                    </a:cubicBezTo>
                    <a:cubicBezTo>
                      <a:pt x="225746" y="434456"/>
                      <a:pt x="214459" y="482729"/>
                      <a:pt x="153507" y="482729"/>
                    </a:cubicBezTo>
                    <a:cubicBezTo>
                      <a:pt x="153507" y="482729"/>
                      <a:pt x="72239" y="482729"/>
                      <a:pt x="72239" y="482729"/>
                    </a:cubicBezTo>
                    <a:cubicBezTo>
                      <a:pt x="11287" y="482729"/>
                      <a:pt x="0" y="434456"/>
                      <a:pt x="0" y="405493"/>
                    </a:cubicBezTo>
                    <a:cubicBezTo>
                      <a:pt x="0" y="405493"/>
                      <a:pt x="0" y="72409"/>
                      <a:pt x="0" y="72409"/>
                    </a:cubicBezTo>
                    <a:cubicBezTo>
                      <a:pt x="0" y="24136"/>
                      <a:pt x="11287" y="0"/>
                      <a:pt x="58694" y="0"/>
                    </a:cubicBezTo>
                    <a:close/>
                  </a:path>
                  <a:path w="225746" h="482729" fill="none">
                    <a:moveTo>
                      <a:pt x="58694" y="0"/>
                    </a:moveTo>
                    <a:cubicBezTo>
                      <a:pt x="58694" y="0"/>
                      <a:pt x="167052" y="0"/>
                      <a:pt x="167052" y="0"/>
                    </a:cubicBezTo>
                    <a:cubicBezTo>
                      <a:pt x="214459" y="0"/>
                      <a:pt x="225746" y="24136"/>
                      <a:pt x="225746" y="72409"/>
                    </a:cubicBezTo>
                    <a:cubicBezTo>
                      <a:pt x="225746" y="66617"/>
                      <a:pt x="225746" y="405493"/>
                      <a:pt x="225746" y="405493"/>
                    </a:cubicBezTo>
                    <a:cubicBezTo>
                      <a:pt x="225746" y="434456"/>
                      <a:pt x="214459" y="482729"/>
                      <a:pt x="153507" y="482729"/>
                    </a:cubicBezTo>
                    <a:cubicBezTo>
                      <a:pt x="153507" y="482729"/>
                      <a:pt x="72239" y="482729"/>
                      <a:pt x="72239" y="482729"/>
                    </a:cubicBezTo>
                    <a:cubicBezTo>
                      <a:pt x="11287" y="482729"/>
                      <a:pt x="0" y="434456"/>
                      <a:pt x="0" y="405493"/>
                    </a:cubicBezTo>
                    <a:cubicBezTo>
                      <a:pt x="0" y="405493"/>
                      <a:pt x="0" y="72409"/>
                      <a:pt x="0" y="72409"/>
                    </a:cubicBezTo>
                    <a:cubicBezTo>
                      <a:pt x="0" y="24136"/>
                      <a:pt x="11287" y="0"/>
                      <a:pt x="58694" y="0"/>
                    </a:cubicBezTo>
                    <a:close/>
                  </a:path>
                </a:pathLst>
              </a:custGeom>
              <a:solidFill>
                <a:srgbClr val="8D9298"/>
              </a:solidFill>
              <a:ln w="2500" cap="flat">
                <a:solidFill>
                  <a:srgbClr val="262626"/>
                </a:solidFill>
                <a:miter/>
              </a:ln>
            </p:spPr>
          </p:sp>
          <p:sp>
            <p:nvSpPr>
              <p:cNvPr id="1748" name="Forme libre : forme 1747">
                <a:extLst>
                  <a:ext uri="{FF2B5EF4-FFF2-40B4-BE49-F238E27FC236}">
                    <a16:creationId xmlns:a16="http://schemas.microsoft.com/office/drawing/2014/main" id="{F623142D-4E01-B484-8CB6-D9AF4CDE436F}"/>
                  </a:ext>
                </a:extLst>
              </p:cNvPr>
              <p:cNvSpPr/>
              <p:nvPr/>
            </p:nvSpPr>
            <p:spPr>
              <a:xfrm>
                <a:off x="7438079" y="5500878"/>
                <a:ext cx="88720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88720" h="12001" stroke="0">
                    <a:moveTo>
                      <a:pt x="0" y="0"/>
                    </a:moveTo>
                    <a:lnTo>
                      <a:pt x="88720" y="0"/>
                    </a:lnTo>
                    <a:lnTo>
                      <a:pt x="78074" y="12001"/>
                    </a:lnTo>
                    <a:lnTo>
                      <a:pt x="10646" y="12001"/>
                    </a:lnTo>
                    <a:lnTo>
                      <a:pt x="0" y="0"/>
                    </a:lnTo>
                    <a:close/>
                  </a:path>
                  <a:path w="88720" h="12001" fill="none">
                    <a:moveTo>
                      <a:pt x="0" y="0"/>
                    </a:moveTo>
                    <a:lnTo>
                      <a:pt x="88720" y="0"/>
                    </a:lnTo>
                    <a:lnTo>
                      <a:pt x="78074" y="12001"/>
                    </a:lnTo>
                    <a:lnTo>
                      <a:pt x="10646" y="120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020"/>
              </a:solidFill>
              <a:ln w="2500" cap="flat">
                <a:solidFill>
                  <a:srgbClr val="000000"/>
                </a:solidFill>
                <a:miter/>
              </a:ln>
            </p:spPr>
          </p:sp>
          <p:sp>
            <p:nvSpPr>
              <p:cNvPr id="1749" name="Forme libre : forme 1748">
                <a:extLst>
                  <a:ext uri="{FF2B5EF4-FFF2-40B4-BE49-F238E27FC236}">
                    <a16:creationId xmlns:a16="http://schemas.microsoft.com/office/drawing/2014/main" id="{705778B7-4B5E-CD2A-EE23-08F23F0D23BB}"/>
                  </a:ext>
                </a:extLst>
              </p:cNvPr>
              <p:cNvSpPr/>
              <p:nvPr/>
            </p:nvSpPr>
            <p:spPr>
              <a:xfrm>
                <a:off x="7408703" y="5524051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5200" h="15200" stroke="0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  <a:path w="15200" h="15200" fill="none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</a:pathLst>
              </a:custGeom>
              <a:solidFill>
                <a:srgbClr val="404040"/>
              </a:solidFill>
              <a:ln w="2500" cap="flat">
                <a:solidFill>
                  <a:srgbClr val="000000"/>
                </a:solidFill>
                <a:miter/>
              </a:ln>
            </p:spPr>
          </p:sp>
          <p:sp>
            <p:nvSpPr>
              <p:cNvPr id="1750" name="Forme libre : forme 1749">
                <a:extLst>
                  <a:ext uri="{FF2B5EF4-FFF2-40B4-BE49-F238E27FC236}">
                    <a16:creationId xmlns:a16="http://schemas.microsoft.com/office/drawing/2014/main" id="{915A7A5B-A92B-F0D6-2773-AAA8921CE898}"/>
                  </a:ext>
                </a:extLst>
              </p:cNvPr>
              <p:cNvSpPr/>
              <p:nvPr/>
            </p:nvSpPr>
            <p:spPr>
              <a:xfrm>
                <a:off x="7431059" y="5524051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5200" h="15200" stroke="0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  <a:path w="15200" h="15200" fill="none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</a:pathLst>
              </a:custGeom>
              <a:solidFill>
                <a:srgbClr val="404040"/>
              </a:solidFill>
              <a:ln w="2500" cap="flat">
                <a:solidFill>
                  <a:srgbClr val="000000"/>
                </a:solidFill>
                <a:miter/>
              </a:ln>
            </p:spPr>
          </p:sp>
          <p:sp>
            <p:nvSpPr>
              <p:cNvPr id="1751" name="Forme libre : forme 1750">
                <a:extLst>
                  <a:ext uri="{FF2B5EF4-FFF2-40B4-BE49-F238E27FC236}">
                    <a16:creationId xmlns:a16="http://schemas.microsoft.com/office/drawing/2014/main" id="{5185AA5B-1BC8-2218-D21E-C59C316A1126}"/>
                  </a:ext>
                </a:extLst>
              </p:cNvPr>
              <p:cNvSpPr/>
              <p:nvPr/>
            </p:nvSpPr>
            <p:spPr>
              <a:xfrm>
                <a:off x="7388600" y="5571171"/>
                <a:ext cx="191943" cy="318891"/>
              </a:xfrm>
              <a:custGeom>
                <a:avLst/>
                <a:gdLst/>
                <a:ahLst/>
                <a:cxnLst/>
                <a:rect l="l" t="t" r="r" b="b"/>
                <a:pathLst>
                  <a:path w="191943" h="318891" stroke="0">
                    <a:moveTo>
                      <a:pt x="0" y="0"/>
                    </a:moveTo>
                    <a:lnTo>
                      <a:pt x="191943" y="0"/>
                    </a:lnTo>
                    <a:lnTo>
                      <a:pt x="191943" y="318891"/>
                    </a:lnTo>
                    <a:lnTo>
                      <a:pt x="0" y="318891"/>
                    </a:lnTo>
                    <a:lnTo>
                      <a:pt x="0" y="0"/>
                    </a:lnTo>
                    <a:close/>
                  </a:path>
                  <a:path w="191943" h="318891" fill="none">
                    <a:moveTo>
                      <a:pt x="0" y="0"/>
                    </a:moveTo>
                    <a:lnTo>
                      <a:pt x="191943" y="0"/>
                    </a:lnTo>
                    <a:lnTo>
                      <a:pt x="191943" y="318891"/>
                    </a:lnTo>
                    <a:lnTo>
                      <a:pt x="0" y="3188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76AF"/>
                  </a:gs>
                  <a:gs pos="100000">
                    <a:srgbClr val="6FB1F4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52" name="Forme libre : forme 1751">
                <a:extLst>
                  <a:ext uri="{FF2B5EF4-FFF2-40B4-BE49-F238E27FC236}">
                    <a16:creationId xmlns:a16="http://schemas.microsoft.com/office/drawing/2014/main" id="{A830CBF4-F7CC-D281-CAEF-0B3ED36CE141}"/>
                  </a:ext>
                </a:extLst>
              </p:cNvPr>
              <p:cNvSpPr/>
              <p:nvPr/>
            </p:nvSpPr>
            <p:spPr>
              <a:xfrm>
                <a:off x="7451105" y="5915779"/>
                <a:ext cx="66775" cy="52184"/>
              </a:xfrm>
              <a:custGeom>
                <a:avLst/>
                <a:gdLst/>
                <a:ahLst/>
                <a:cxnLst/>
                <a:rect l="l" t="t" r="r" b="b"/>
                <a:pathLst>
                  <a:path w="66775" h="52184" stroke="0">
                    <a:moveTo>
                      <a:pt x="32027" y="0"/>
                    </a:moveTo>
                    <a:cubicBezTo>
                      <a:pt x="57749" y="0"/>
                      <a:pt x="66245" y="5928"/>
                      <a:pt x="66754" y="16362"/>
                    </a:cubicBezTo>
                    <a:cubicBezTo>
                      <a:pt x="67186" y="26796"/>
                      <a:pt x="61053" y="52184"/>
                      <a:pt x="34387" y="52184"/>
                    </a:cubicBezTo>
                    <a:cubicBezTo>
                      <a:pt x="8665" y="52184"/>
                      <a:pt x="-1658" y="30360"/>
                      <a:pt x="0" y="15176"/>
                    </a:cubicBezTo>
                    <a:cubicBezTo>
                      <a:pt x="1822" y="2134"/>
                      <a:pt x="32499" y="0"/>
                      <a:pt x="32027" y="0"/>
                    </a:cubicBezTo>
                    <a:close/>
                  </a:path>
                  <a:path w="66775" h="52184" fill="none">
                    <a:moveTo>
                      <a:pt x="32027" y="0"/>
                    </a:moveTo>
                    <a:cubicBezTo>
                      <a:pt x="57749" y="0"/>
                      <a:pt x="66245" y="5928"/>
                      <a:pt x="66754" y="16362"/>
                    </a:cubicBezTo>
                    <a:cubicBezTo>
                      <a:pt x="67186" y="26796"/>
                      <a:pt x="61053" y="52184"/>
                      <a:pt x="34387" y="52184"/>
                    </a:cubicBezTo>
                    <a:cubicBezTo>
                      <a:pt x="8665" y="52184"/>
                      <a:pt x="-1658" y="30360"/>
                      <a:pt x="0" y="15176"/>
                    </a:cubicBezTo>
                    <a:cubicBezTo>
                      <a:pt x="1822" y="2134"/>
                      <a:pt x="32499" y="0"/>
                      <a:pt x="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00" cap="flat">
                <a:noFill/>
                <a:miter/>
              </a:ln>
            </p:spPr>
          </p:sp>
          <p:sp>
            <p:nvSpPr>
              <p:cNvPr id="1753" name="Forme libre : forme 1752">
                <a:extLst>
                  <a:ext uri="{FF2B5EF4-FFF2-40B4-BE49-F238E27FC236}">
                    <a16:creationId xmlns:a16="http://schemas.microsoft.com/office/drawing/2014/main" id="{EBEFC9F2-24F3-EE41-0371-431D2A6ED92F}"/>
                  </a:ext>
                </a:extLst>
              </p:cNvPr>
              <p:cNvSpPr/>
              <p:nvPr/>
            </p:nvSpPr>
            <p:spPr>
              <a:xfrm>
                <a:off x="7452665" y="5918136"/>
                <a:ext cx="63850" cy="47255"/>
              </a:xfrm>
              <a:custGeom>
                <a:avLst/>
                <a:gdLst/>
                <a:ahLst/>
                <a:cxnLst/>
                <a:rect l="l" t="t" r="r" b="b"/>
                <a:pathLst>
                  <a:path w="63850" h="47255" stroke="0">
                    <a:moveTo>
                      <a:pt x="29947" y="0"/>
                    </a:moveTo>
                    <a:cubicBezTo>
                      <a:pt x="52127" y="0"/>
                      <a:pt x="63346" y="4039"/>
                      <a:pt x="63832" y="13787"/>
                    </a:cubicBezTo>
                    <a:cubicBezTo>
                      <a:pt x="64226" y="23535"/>
                      <a:pt x="58496" y="47255"/>
                      <a:pt x="33582" y="47255"/>
                    </a:cubicBezTo>
                    <a:cubicBezTo>
                      <a:pt x="9550" y="47255"/>
                      <a:pt x="-1537" y="27382"/>
                      <a:pt x="0" y="13195"/>
                    </a:cubicBezTo>
                    <a:cubicBezTo>
                      <a:pt x="1714" y="1010"/>
                      <a:pt x="30388" y="0"/>
                      <a:pt x="29947" y="0"/>
                    </a:cubicBezTo>
                    <a:close/>
                  </a:path>
                  <a:path w="63850" h="47255" fill="none">
                    <a:moveTo>
                      <a:pt x="29947" y="0"/>
                    </a:moveTo>
                    <a:cubicBezTo>
                      <a:pt x="52127" y="0"/>
                      <a:pt x="63346" y="4039"/>
                      <a:pt x="63832" y="13787"/>
                    </a:cubicBezTo>
                    <a:cubicBezTo>
                      <a:pt x="64226" y="23535"/>
                      <a:pt x="58496" y="47255"/>
                      <a:pt x="33582" y="47255"/>
                    </a:cubicBezTo>
                    <a:cubicBezTo>
                      <a:pt x="9550" y="47255"/>
                      <a:pt x="-1537" y="27382"/>
                      <a:pt x="0" y="13195"/>
                    </a:cubicBezTo>
                    <a:cubicBezTo>
                      <a:pt x="1714" y="1010"/>
                      <a:pt x="30388" y="0"/>
                      <a:pt x="2994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6D6D6"/>
                  </a:gs>
                  <a:gs pos="100000">
                    <a:srgbClr val="B6B6B6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754" name="Forme libre : forme 1753">
                <a:extLst>
                  <a:ext uri="{FF2B5EF4-FFF2-40B4-BE49-F238E27FC236}">
                    <a16:creationId xmlns:a16="http://schemas.microsoft.com/office/drawing/2014/main" id="{0D90B140-474D-DD5F-F026-AE88FEFA6CA3}"/>
                  </a:ext>
                </a:extLst>
              </p:cNvPr>
              <p:cNvSpPr/>
              <p:nvPr/>
            </p:nvSpPr>
            <p:spPr>
              <a:xfrm>
                <a:off x="7461660" y="5926016"/>
                <a:ext cx="45156" cy="31538"/>
              </a:xfrm>
              <a:custGeom>
                <a:avLst/>
                <a:gdLst/>
                <a:ahLst/>
                <a:cxnLst/>
                <a:rect l="l" t="t" r="r" b="b"/>
                <a:pathLst>
                  <a:path w="45156" h="31538" stroke="0">
                    <a:moveTo>
                      <a:pt x="23460" y="0"/>
                    </a:moveTo>
                    <a:cubicBezTo>
                      <a:pt x="35882" y="0"/>
                      <a:pt x="44881" y="4494"/>
                      <a:pt x="45152" y="9953"/>
                    </a:cubicBezTo>
                    <a:cubicBezTo>
                      <a:pt x="45373" y="15413"/>
                      <a:pt x="36439" y="31538"/>
                      <a:pt x="22485" y="31538"/>
                    </a:cubicBezTo>
                    <a:cubicBezTo>
                      <a:pt x="9025" y="31538"/>
                      <a:pt x="-3281" y="16096"/>
                      <a:pt x="792" y="9219"/>
                    </a:cubicBezTo>
                    <a:cubicBezTo>
                      <a:pt x="6886" y="-1068"/>
                      <a:pt x="23707" y="0"/>
                      <a:pt x="23460" y="0"/>
                    </a:cubicBezTo>
                    <a:close/>
                  </a:path>
                  <a:path w="45156" h="31538" fill="none">
                    <a:moveTo>
                      <a:pt x="23460" y="0"/>
                    </a:moveTo>
                    <a:cubicBezTo>
                      <a:pt x="35882" y="0"/>
                      <a:pt x="44881" y="4494"/>
                      <a:pt x="45152" y="9953"/>
                    </a:cubicBezTo>
                    <a:cubicBezTo>
                      <a:pt x="45373" y="15413"/>
                      <a:pt x="36439" y="31538"/>
                      <a:pt x="22485" y="31538"/>
                    </a:cubicBezTo>
                    <a:cubicBezTo>
                      <a:pt x="9025" y="31538"/>
                      <a:pt x="-3281" y="16096"/>
                      <a:pt x="792" y="9219"/>
                    </a:cubicBezTo>
                    <a:cubicBezTo>
                      <a:pt x="6886" y="-1068"/>
                      <a:pt x="23707" y="0"/>
                      <a:pt x="234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57575"/>
                  </a:gs>
                  <a:gs pos="100000">
                    <a:srgbClr val="464646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755" name="Forme libre : forme 1754">
                <a:extLst>
                  <a:ext uri="{FF2B5EF4-FFF2-40B4-BE49-F238E27FC236}">
                    <a16:creationId xmlns:a16="http://schemas.microsoft.com/office/drawing/2014/main" id="{B6AC605D-C06F-FEB2-9F62-84555CACD4BF}"/>
                  </a:ext>
                </a:extLst>
              </p:cNvPr>
              <p:cNvSpPr/>
              <p:nvPr/>
            </p:nvSpPr>
            <p:spPr>
              <a:xfrm>
                <a:off x="7453408" y="5933096"/>
                <a:ext cx="62132" cy="31417"/>
              </a:xfrm>
              <a:custGeom>
                <a:avLst/>
                <a:gdLst/>
                <a:ahLst/>
                <a:cxnLst/>
                <a:rect l="l" t="t" r="r" b="b"/>
                <a:pathLst>
                  <a:path w="62132" h="31417" stroke="0">
                    <a:moveTo>
                      <a:pt x="0" y="0"/>
                    </a:moveTo>
                    <a:cubicBezTo>
                      <a:pt x="0" y="0"/>
                      <a:pt x="-1194" y="15741"/>
                      <a:pt x="16591" y="26746"/>
                    </a:cubicBezTo>
                    <a:cubicBezTo>
                      <a:pt x="34377" y="37775"/>
                      <a:pt x="49642" y="26550"/>
                      <a:pt x="54273" y="20916"/>
                    </a:cubicBezTo>
                    <a:cubicBezTo>
                      <a:pt x="58904" y="15312"/>
                      <a:pt x="62132" y="0"/>
                      <a:pt x="62132" y="0"/>
                    </a:cubicBezTo>
                    <a:lnTo>
                      <a:pt x="55638" y="2057"/>
                    </a:lnTo>
                    <a:cubicBezTo>
                      <a:pt x="55638" y="2057"/>
                      <a:pt x="54858" y="11560"/>
                      <a:pt x="44377" y="19888"/>
                    </a:cubicBezTo>
                    <a:cubicBezTo>
                      <a:pt x="33897" y="28215"/>
                      <a:pt x="19614" y="25178"/>
                      <a:pt x="12302" y="16116"/>
                    </a:cubicBezTo>
                    <a:cubicBezTo>
                      <a:pt x="4990" y="7054"/>
                      <a:pt x="5867" y="931"/>
                      <a:pt x="5867" y="931"/>
                    </a:cubicBezTo>
                    <a:lnTo>
                      <a:pt x="0" y="0"/>
                    </a:lnTo>
                    <a:close/>
                  </a:path>
                  <a:path w="62132" h="31417" fill="none">
                    <a:moveTo>
                      <a:pt x="0" y="0"/>
                    </a:moveTo>
                    <a:cubicBezTo>
                      <a:pt x="0" y="0"/>
                      <a:pt x="-1194" y="15741"/>
                      <a:pt x="16591" y="26746"/>
                    </a:cubicBezTo>
                    <a:cubicBezTo>
                      <a:pt x="34377" y="37775"/>
                      <a:pt x="49642" y="26550"/>
                      <a:pt x="54273" y="20916"/>
                    </a:cubicBezTo>
                    <a:cubicBezTo>
                      <a:pt x="58904" y="15312"/>
                      <a:pt x="62132" y="0"/>
                      <a:pt x="62132" y="0"/>
                    </a:cubicBezTo>
                    <a:lnTo>
                      <a:pt x="55638" y="2057"/>
                    </a:lnTo>
                    <a:cubicBezTo>
                      <a:pt x="55638" y="2057"/>
                      <a:pt x="54858" y="11560"/>
                      <a:pt x="44377" y="19888"/>
                    </a:cubicBezTo>
                    <a:cubicBezTo>
                      <a:pt x="33897" y="28215"/>
                      <a:pt x="19614" y="25178"/>
                      <a:pt x="12302" y="16116"/>
                    </a:cubicBezTo>
                    <a:cubicBezTo>
                      <a:pt x="4990" y="7054"/>
                      <a:pt x="5867" y="931"/>
                      <a:pt x="5867" y="931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20000"/>
                    </a:srgbClr>
                  </a:gs>
                  <a:gs pos="100000">
                    <a:srgbClr val="000000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56" name="Forme libre : forme 1755">
                <a:extLst>
                  <a:ext uri="{FF2B5EF4-FFF2-40B4-BE49-F238E27FC236}">
                    <a16:creationId xmlns:a16="http://schemas.microsoft.com/office/drawing/2014/main" id="{0376B7D1-58F8-A4CE-3316-B4B0111B84E0}"/>
                  </a:ext>
                </a:extLst>
              </p:cNvPr>
              <p:cNvSpPr/>
              <p:nvPr/>
            </p:nvSpPr>
            <p:spPr>
              <a:xfrm>
                <a:off x="7388600" y="5572028"/>
                <a:ext cx="133933" cy="315462"/>
              </a:xfrm>
              <a:custGeom>
                <a:avLst/>
                <a:gdLst/>
                <a:ahLst/>
                <a:cxnLst/>
                <a:rect l="l" t="t" r="r" b="b"/>
                <a:pathLst>
                  <a:path w="133933" h="315462" stroke="0">
                    <a:moveTo>
                      <a:pt x="1706" y="0"/>
                    </a:moveTo>
                    <a:lnTo>
                      <a:pt x="133933" y="0"/>
                    </a:lnTo>
                    <a:lnTo>
                      <a:pt x="56303" y="315462"/>
                    </a:lnTo>
                    <a:lnTo>
                      <a:pt x="0" y="315462"/>
                    </a:lnTo>
                    <a:lnTo>
                      <a:pt x="1706" y="0"/>
                    </a:lnTo>
                    <a:close/>
                  </a:path>
                  <a:path w="133933" h="315462" fill="none">
                    <a:moveTo>
                      <a:pt x="1706" y="0"/>
                    </a:moveTo>
                    <a:lnTo>
                      <a:pt x="133933" y="0"/>
                    </a:lnTo>
                    <a:lnTo>
                      <a:pt x="56303" y="315462"/>
                    </a:lnTo>
                    <a:lnTo>
                      <a:pt x="0" y="315462"/>
                    </a:lnTo>
                    <a:lnTo>
                      <a:pt x="1706" y="0"/>
                    </a:lnTo>
                    <a:close/>
                  </a:path>
                </a:pathLst>
              </a:custGeom>
              <a:gradFill>
                <a:gsLst>
                  <a:gs pos="80000">
                    <a:srgbClr val="FFFFFF">
                      <a:alpha val="37000"/>
                    </a:srgbClr>
                  </a:gs>
                  <a:gs pos="100000">
                    <a:srgbClr val="F2F2F2"/>
                  </a:gs>
                </a:gsLst>
                <a:lin ang="300000" scaled="0"/>
              </a:gradFill>
              <a:ln w="7600" cap="flat">
                <a:noFill/>
                <a:miter/>
              </a:ln>
            </p:spPr>
          </p:sp>
          <p:sp>
            <p:nvSpPr>
              <p:cNvPr id="1757" name="Forme libre : forme 1756">
                <a:extLst>
                  <a:ext uri="{FF2B5EF4-FFF2-40B4-BE49-F238E27FC236}">
                    <a16:creationId xmlns:a16="http://schemas.microsoft.com/office/drawing/2014/main" id="{D8CDC774-8BC9-ED85-49DC-787037AD4980}"/>
                  </a:ext>
                </a:extLst>
              </p:cNvPr>
              <p:cNvSpPr/>
              <p:nvPr/>
            </p:nvSpPr>
            <p:spPr>
              <a:xfrm>
                <a:off x="7440638" y="5501736"/>
                <a:ext cx="83602" cy="10287"/>
              </a:xfrm>
              <a:custGeom>
                <a:avLst/>
                <a:gdLst/>
                <a:ahLst/>
                <a:cxnLst/>
                <a:rect l="l" t="t" r="r" b="b"/>
                <a:pathLst>
                  <a:path w="83602" h="10287" stroke="0">
                    <a:moveTo>
                      <a:pt x="0" y="0"/>
                    </a:moveTo>
                    <a:lnTo>
                      <a:pt x="83602" y="0"/>
                    </a:lnTo>
                    <a:lnTo>
                      <a:pt x="75241" y="10287"/>
                    </a:lnTo>
                    <a:lnTo>
                      <a:pt x="8360" y="10287"/>
                    </a:lnTo>
                    <a:lnTo>
                      <a:pt x="0" y="0"/>
                    </a:lnTo>
                    <a:close/>
                  </a:path>
                  <a:path w="83602" h="10287" fill="none">
                    <a:moveTo>
                      <a:pt x="0" y="0"/>
                    </a:moveTo>
                    <a:lnTo>
                      <a:pt x="83602" y="0"/>
                    </a:lnTo>
                    <a:lnTo>
                      <a:pt x="75241" y="10287"/>
                    </a:lnTo>
                    <a:lnTo>
                      <a:pt x="8360" y="102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6060"/>
              </a:solidFill>
              <a:ln w="2500" cap="flat">
                <a:solidFill>
                  <a:srgbClr val="595959"/>
                </a:solidFill>
                <a:miter/>
              </a:ln>
            </p:spPr>
          </p:sp>
          <p:sp>
            <p:nvSpPr>
              <p:cNvPr id="1758" name="Forme libre : forme 1757">
                <a:extLst>
                  <a:ext uri="{FF2B5EF4-FFF2-40B4-BE49-F238E27FC236}">
                    <a16:creationId xmlns:a16="http://schemas.microsoft.com/office/drawing/2014/main" id="{7CBC4791-8849-0179-F13A-E7BEAA58044B}"/>
                  </a:ext>
                </a:extLst>
              </p:cNvPr>
              <p:cNvSpPr/>
              <p:nvPr/>
            </p:nvSpPr>
            <p:spPr>
              <a:xfrm>
                <a:off x="7409403" y="5981101"/>
                <a:ext cx="160036" cy="17537"/>
              </a:xfrm>
              <a:custGeom>
                <a:avLst/>
                <a:gdLst/>
                <a:ahLst/>
                <a:cxnLst/>
                <a:rect l="l" t="t" r="r" b="b"/>
                <a:pathLst>
                  <a:path w="160036" h="17537" stroke="0">
                    <a:moveTo>
                      <a:pt x="0" y="3086"/>
                    </a:moveTo>
                    <a:cubicBezTo>
                      <a:pt x="0" y="3086"/>
                      <a:pt x="35641" y="13373"/>
                      <a:pt x="76775" y="12001"/>
                    </a:cubicBezTo>
                    <a:cubicBezTo>
                      <a:pt x="118219" y="10630"/>
                      <a:pt x="160036" y="0"/>
                      <a:pt x="160036" y="0"/>
                    </a:cubicBezTo>
                    <a:cubicBezTo>
                      <a:pt x="160036" y="0"/>
                      <a:pt x="123524" y="16459"/>
                      <a:pt x="79846" y="17488"/>
                    </a:cubicBezTo>
                    <a:cubicBezTo>
                      <a:pt x="36168" y="18516"/>
                      <a:pt x="-1207" y="3086"/>
                      <a:pt x="0" y="3086"/>
                    </a:cubicBezTo>
                    <a:close/>
                  </a:path>
                  <a:path w="160036" h="17537" fill="none">
                    <a:moveTo>
                      <a:pt x="0" y="3086"/>
                    </a:moveTo>
                    <a:cubicBezTo>
                      <a:pt x="0" y="3086"/>
                      <a:pt x="35641" y="13373"/>
                      <a:pt x="76775" y="12001"/>
                    </a:cubicBezTo>
                    <a:cubicBezTo>
                      <a:pt x="118219" y="10630"/>
                      <a:pt x="160036" y="0"/>
                      <a:pt x="160036" y="0"/>
                    </a:cubicBezTo>
                    <a:cubicBezTo>
                      <a:pt x="160036" y="0"/>
                      <a:pt x="123524" y="16459"/>
                      <a:pt x="79846" y="17488"/>
                    </a:cubicBezTo>
                    <a:cubicBezTo>
                      <a:pt x="36168" y="18516"/>
                      <a:pt x="-1207" y="3086"/>
                      <a:pt x="0" y="3086"/>
                    </a:cubicBezTo>
                    <a:close/>
                  </a:path>
                </a:pathLst>
              </a:custGeom>
              <a:solidFill>
                <a:srgbClr val="404040">
                  <a:alpha val="60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1759" name="Forme libre : forme 1758">
                <a:extLst>
                  <a:ext uri="{FF2B5EF4-FFF2-40B4-BE49-F238E27FC236}">
                    <a16:creationId xmlns:a16="http://schemas.microsoft.com/office/drawing/2014/main" id="{7C39DA33-6361-FF0B-6A4A-D44C2C69A0C7}"/>
                  </a:ext>
                </a:extLst>
              </p:cNvPr>
              <p:cNvSpPr/>
              <p:nvPr/>
            </p:nvSpPr>
            <p:spPr>
              <a:xfrm>
                <a:off x="7441491" y="5501736"/>
                <a:ext cx="81895" cy="10287"/>
              </a:xfrm>
              <a:custGeom>
                <a:avLst/>
                <a:gdLst/>
                <a:ahLst/>
                <a:cxnLst/>
                <a:rect l="l" t="t" r="r" b="b"/>
                <a:pathLst>
                  <a:path w="81895" h="10287" stroke="0">
                    <a:moveTo>
                      <a:pt x="0" y="0"/>
                    </a:moveTo>
                    <a:lnTo>
                      <a:pt x="81895" y="0"/>
                    </a:lnTo>
                    <a:lnTo>
                      <a:pt x="73706" y="10287"/>
                    </a:lnTo>
                    <a:lnTo>
                      <a:pt x="8190" y="10287"/>
                    </a:lnTo>
                    <a:lnTo>
                      <a:pt x="0" y="0"/>
                    </a:lnTo>
                    <a:close/>
                  </a:path>
                  <a:path w="81895" h="10287" fill="none">
                    <a:moveTo>
                      <a:pt x="0" y="0"/>
                    </a:moveTo>
                    <a:lnTo>
                      <a:pt x="81895" y="0"/>
                    </a:lnTo>
                    <a:lnTo>
                      <a:pt x="73706" y="10287"/>
                    </a:lnTo>
                    <a:lnTo>
                      <a:pt x="8190" y="1028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49000"/>
                    </a:srgbClr>
                  </a:gs>
                  <a:gs pos="98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7600" cap="flat">
                <a:noFill/>
                <a:miter/>
              </a:ln>
            </p:spPr>
          </p:sp>
          <p:sp>
            <p:nvSpPr>
              <p:cNvPr id="1760" name="Forme libre : forme 1759">
                <a:extLst>
                  <a:ext uri="{FF2B5EF4-FFF2-40B4-BE49-F238E27FC236}">
                    <a16:creationId xmlns:a16="http://schemas.microsoft.com/office/drawing/2014/main" id="{2F57313F-8609-DFDF-D942-5706D4C229C9}"/>
                  </a:ext>
                </a:extLst>
              </p:cNvPr>
              <p:cNvSpPr/>
              <p:nvPr/>
            </p:nvSpPr>
            <p:spPr>
              <a:xfrm>
                <a:off x="7401146" y="5922392"/>
                <a:ext cx="20474" cy="28724"/>
              </a:xfrm>
              <a:custGeom>
                <a:avLst/>
                <a:gdLst/>
                <a:ahLst/>
                <a:cxnLst/>
                <a:rect l="l" t="t" r="r" b="b"/>
                <a:pathLst>
                  <a:path w="20474" h="28724" fill="none">
                    <a:moveTo>
                      <a:pt x="0" y="12001"/>
                    </a:moveTo>
                    <a:lnTo>
                      <a:pt x="0" y="0"/>
                    </a:lnTo>
                    <a:lnTo>
                      <a:pt x="20474" y="0"/>
                    </a:lnTo>
                    <a:lnTo>
                      <a:pt x="20474" y="12001"/>
                    </a:lnTo>
                    <a:moveTo>
                      <a:pt x="7181" y="14362"/>
                    </a:moveTo>
                    <a:lnTo>
                      <a:pt x="12874" y="14362"/>
                    </a:lnTo>
                    <a:moveTo>
                      <a:pt x="7181" y="28724"/>
                    </a:moveTo>
                    <a:lnTo>
                      <a:pt x="12874" y="28724"/>
                    </a:lnTo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BFBFBF"/>
                </a:solidFill>
                <a:miter/>
              </a:ln>
            </p:spPr>
          </p:sp>
          <p:sp>
            <p:nvSpPr>
              <p:cNvPr id="1761" name="Forme libre : forme 1760">
                <a:extLst>
                  <a:ext uri="{FF2B5EF4-FFF2-40B4-BE49-F238E27FC236}">
                    <a16:creationId xmlns:a16="http://schemas.microsoft.com/office/drawing/2014/main" id="{BAC04547-9E02-6642-5C80-0A3978FF198A}"/>
                  </a:ext>
                </a:extLst>
              </p:cNvPr>
              <p:cNvSpPr/>
              <p:nvPr/>
            </p:nvSpPr>
            <p:spPr>
              <a:xfrm>
                <a:off x="7549235" y="5923474"/>
                <a:ext cx="19096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096" h="12001" fill="none">
                    <a:moveTo>
                      <a:pt x="0" y="0"/>
                    </a:moveTo>
                    <a:cubicBezTo>
                      <a:pt x="0" y="0"/>
                      <a:pt x="14451" y="0"/>
                      <a:pt x="14451" y="0"/>
                    </a:cubicBezTo>
                    <a:cubicBezTo>
                      <a:pt x="20644" y="0"/>
                      <a:pt x="20644" y="12001"/>
                      <a:pt x="14451" y="12001"/>
                    </a:cubicBezTo>
                    <a:cubicBezTo>
                      <a:pt x="14451" y="12001"/>
                      <a:pt x="0" y="12001"/>
                      <a:pt x="0" y="12001"/>
                    </a:cubicBezTo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BFBFBF"/>
                </a:solidFill>
                <a:miter/>
              </a:ln>
            </p:spPr>
          </p:sp>
          <p:sp>
            <p:nvSpPr>
              <p:cNvPr id="1762" name="Forme libre : forme 1761">
                <a:extLst>
                  <a:ext uri="{FF2B5EF4-FFF2-40B4-BE49-F238E27FC236}">
                    <a16:creationId xmlns:a16="http://schemas.microsoft.com/office/drawing/2014/main" id="{F2B8FB1C-6338-CC75-A8F9-395FC3DA757F}"/>
                  </a:ext>
                </a:extLst>
              </p:cNvPr>
              <p:cNvSpPr/>
              <p:nvPr/>
            </p:nvSpPr>
            <p:spPr>
              <a:xfrm>
                <a:off x="7548545" y="5920065"/>
                <a:ext cx="76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7600" stroke="0">
                    <a:moveTo>
                      <a:pt x="6825" y="0"/>
                    </a:moveTo>
                    <a:lnTo>
                      <a:pt x="0" y="3107"/>
                    </a:lnTo>
                    <a:lnTo>
                      <a:pt x="6825" y="6858"/>
                    </a:lnTo>
                    <a:lnTo>
                      <a:pt x="6825" y="0"/>
                    </a:lnTo>
                    <a:close/>
                  </a:path>
                  <a:path w="7600" h="7600" fill="none">
                    <a:moveTo>
                      <a:pt x="6825" y="0"/>
                    </a:moveTo>
                    <a:lnTo>
                      <a:pt x="0" y="3107"/>
                    </a:lnTo>
                    <a:lnTo>
                      <a:pt x="6825" y="6858"/>
                    </a:lnTo>
                    <a:lnTo>
                      <a:pt x="6825" y="0"/>
                    </a:lnTo>
                    <a:close/>
                  </a:path>
                </a:pathLst>
              </a:custGeom>
              <a:solidFill>
                <a:srgbClr val="BFBFBF"/>
              </a:solidFill>
              <a:ln w="2500" cap="flat">
                <a:solidFill>
                  <a:srgbClr val="BFBFBF"/>
                </a:solidFill>
                <a:miter/>
              </a:ln>
            </p:spPr>
          </p:sp>
        </p:grpSp>
        <p:grpSp>
          <p:nvGrpSpPr>
            <p:cNvPr id="1719" name="Smartphone">
              <a:extLst>
                <a:ext uri="{FF2B5EF4-FFF2-40B4-BE49-F238E27FC236}">
                  <a16:creationId xmlns:a16="http://schemas.microsoft.com/office/drawing/2014/main" id="{21574CA0-D4A6-5A06-AAD7-CCBC7FF19FCE}"/>
                </a:ext>
              </a:extLst>
            </p:cNvPr>
            <p:cNvGrpSpPr/>
            <p:nvPr/>
          </p:nvGrpSpPr>
          <p:grpSpPr>
            <a:xfrm>
              <a:off x="8807308" y="5485824"/>
              <a:ext cx="248139" cy="513596"/>
              <a:chOff x="8807308" y="5485824"/>
              <a:chExt cx="248139" cy="513596"/>
            </a:xfrm>
          </p:grpSpPr>
          <p:sp>
            <p:nvSpPr>
              <p:cNvPr id="1721" name="Forme libre : forme 1720">
                <a:extLst>
                  <a:ext uri="{FF2B5EF4-FFF2-40B4-BE49-F238E27FC236}">
                    <a16:creationId xmlns:a16="http://schemas.microsoft.com/office/drawing/2014/main" id="{28292814-2726-4ED7-AB21-D27063E5B403}"/>
                  </a:ext>
                </a:extLst>
              </p:cNvPr>
              <p:cNvSpPr/>
              <p:nvPr/>
            </p:nvSpPr>
            <p:spPr>
              <a:xfrm>
                <a:off x="8807308" y="5485824"/>
                <a:ext cx="248139" cy="513438"/>
              </a:xfrm>
              <a:custGeom>
                <a:avLst/>
                <a:gdLst/>
                <a:ahLst/>
                <a:cxnLst/>
                <a:rect l="l" t="t" r="r" b="b"/>
                <a:pathLst>
                  <a:path w="248139" h="513438" stroke="0">
                    <a:moveTo>
                      <a:pt x="67838" y="1536"/>
                    </a:moveTo>
                    <a:cubicBezTo>
                      <a:pt x="124993" y="1536"/>
                      <a:pt x="160850" y="0"/>
                      <a:pt x="182150" y="0"/>
                    </a:cubicBezTo>
                    <a:cubicBezTo>
                      <a:pt x="233334" y="3536"/>
                      <a:pt x="246414" y="26967"/>
                      <a:pt x="247552" y="75543"/>
                    </a:cubicBezTo>
                    <a:cubicBezTo>
                      <a:pt x="248139" y="104716"/>
                      <a:pt x="248139" y="409865"/>
                      <a:pt x="248139" y="432724"/>
                    </a:cubicBezTo>
                    <a:cubicBezTo>
                      <a:pt x="248139" y="455584"/>
                      <a:pt x="244993" y="514155"/>
                      <a:pt x="140349" y="513018"/>
                    </a:cubicBezTo>
                    <a:cubicBezTo>
                      <a:pt x="132671" y="513590"/>
                      <a:pt x="183855" y="513590"/>
                      <a:pt x="102813" y="512947"/>
                    </a:cubicBezTo>
                    <a:cubicBezTo>
                      <a:pt x="21771" y="511875"/>
                      <a:pt x="1297" y="469585"/>
                      <a:pt x="0" y="426152"/>
                    </a:cubicBezTo>
                    <a:cubicBezTo>
                      <a:pt x="0" y="411869"/>
                      <a:pt x="1297" y="128121"/>
                      <a:pt x="0" y="85831"/>
                    </a:cubicBezTo>
                    <a:cubicBezTo>
                      <a:pt x="0" y="43540"/>
                      <a:pt x="10681" y="1536"/>
                      <a:pt x="67838" y="1536"/>
                    </a:cubicBezTo>
                    <a:close/>
                  </a:path>
                  <a:path w="248139" h="513438" fill="none">
                    <a:moveTo>
                      <a:pt x="67838" y="1536"/>
                    </a:moveTo>
                    <a:cubicBezTo>
                      <a:pt x="124993" y="1536"/>
                      <a:pt x="160850" y="0"/>
                      <a:pt x="182150" y="0"/>
                    </a:cubicBezTo>
                    <a:cubicBezTo>
                      <a:pt x="233334" y="3536"/>
                      <a:pt x="246414" y="26967"/>
                      <a:pt x="247552" y="75543"/>
                    </a:cubicBezTo>
                    <a:cubicBezTo>
                      <a:pt x="248139" y="104716"/>
                      <a:pt x="248139" y="409865"/>
                      <a:pt x="248139" y="432724"/>
                    </a:cubicBezTo>
                    <a:cubicBezTo>
                      <a:pt x="248139" y="455584"/>
                      <a:pt x="244993" y="514155"/>
                      <a:pt x="140349" y="513018"/>
                    </a:cubicBezTo>
                    <a:cubicBezTo>
                      <a:pt x="132671" y="513590"/>
                      <a:pt x="183855" y="513590"/>
                      <a:pt x="102813" y="512947"/>
                    </a:cubicBezTo>
                    <a:cubicBezTo>
                      <a:pt x="21771" y="511875"/>
                      <a:pt x="1297" y="469585"/>
                      <a:pt x="0" y="426152"/>
                    </a:cubicBezTo>
                    <a:cubicBezTo>
                      <a:pt x="0" y="411869"/>
                      <a:pt x="1297" y="128121"/>
                      <a:pt x="0" y="85831"/>
                    </a:cubicBezTo>
                    <a:cubicBezTo>
                      <a:pt x="0" y="43540"/>
                      <a:pt x="10681" y="1536"/>
                      <a:pt x="67838" y="153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3A3A3"/>
                  </a:gs>
                  <a:gs pos="100000">
                    <a:srgbClr val="575757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722" name="Forme libre : forme 1721">
                <a:extLst>
                  <a:ext uri="{FF2B5EF4-FFF2-40B4-BE49-F238E27FC236}">
                    <a16:creationId xmlns:a16="http://schemas.microsoft.com/office/drawing/2014/main" id="{5312713C-B010-5AEE-6C34-12DDB7E341C3}"/>
                  </a:ext>
                </a:extLst>
              </p:cNvPr>
              <p:cNvSpPr/>
              <p:nvPr/>
            </p:nvSpPr>
            <p:spPr>
              <a:xfrm>
                <a:off x="8807308" y="5485824"/>
                <a:ext cx="248139" cy="513596"/>
              </a:xfrm>
              <a:custGeom>
                <a:avLst/>
                <a:gdLst/>
                <a:ahLst/>
                <a:cxnLst/>
                <a:rect l="l" t="t" r="r" b="b"/>
                <a:pathLst>
                  <a:path w="248139" h="513596" stroke="0">
                    <a:moveTo>
                      <a:pt x="65847" y="0"/>
                    </a:moveTo>
                    <a:cubicBezTo>
                      <a:pt x="123001" y="0"/>
                      <a:pt x="160850" y="0"/>
                      <a:pt x="182150" y="0"/>
                    </a:cubicBezTo>
                    <a:cubicBezTo>
                      <a:pt x="233335" y="3537"/>
                      <a:pt x="246415" y="26974"/>
                      <a:pt x="247552" y="75562"/>
                    </a:cubicBezTo>
                    <a:cubicBezTo>
                      <a:pt x="248139" y="104743"/>
                      <a:pt x="248139" y="409971"/>
                      <a:pt x="248139" y="432837"/>
                    </a:cubicBezTo>
                    <a:cubicBezTo>
                      <a:pt x="248139" y="455703"/>
                      <a:pt x="244993" y="514288"/>
                      <a:pt x="140349" y="513590"/>
                    </a:cubicBezTo>
                    <a:cubicBezTo>
                      <a:pt x="132672" y="513590"/>
                      <a:pt x="183855" y="513590"/>
                      <a:pt x="102813" y="513590"/>
                    </a:cubicBezTo>
                    <a:cubicBezTo>
                      <a:pt x="21771" y="512009"/>
                      <a:pt x="1297" y="469707"/>
                      <a:pt x="0" y="426264"/>
                    </a:cubicBezTo>
                    <a:cubicBezTo>
                      <a:pt x="0" y="411976"/>
                      <a:pt x="1297" y="128155"/>
                      <a:pt x="0" y="85853"/>
                    </a:cubicBezTo>
                    <a:cubicBezTo>
                      <a:pt x="0" y="43552"/>
                      <a:pt x="12103" y="857"/>
                      <a:pt x="65847" y="0"/>
                    </a:cubicBezTo>
                    <a:close/>
                  </a:path>
                  <a:path w="248139" h="513596" fill="none">
                    <a:moveTo>
                      <a:pt x="65847" y="0"/>
                    </a:moveTo>
                    <a:cubicBezTo>
                      <a:pt x="123001" y="0"/>
                      <a:pt x="160850" y="0"/>
                      <a:pt x="182150" y="0"/>
                    </a:cubicBezTo>
                    <a:cubicBezTo>
                      <a:pt x="233335" y="3537"/>
                      <a:pt x="246415" y="26974"/>
                      <a:pt x="247552" y="75562"/>
                    </a:cubicBezTo>
                    <a:cubicBezTo>
                      <a:pt x="248139" y="104743"/>
                      <a:pt x="248139" y="409971"/>
                      <a:pt x="248139" y="432837"/>
                    </a:cubicBezTo>
                    <a:cubicBezTo>
                      <a:pt x="248139" y="455703"/>
                      <a:pt x="244993" y="514288"/>
                      <a:pt x="140349" y="513590"/>
                    </a:cubicBezTo>
                    <a:cubicBezTo>
                      <a:pt x="132672" y="513590"/>
                      <a:pt x="183855" y="513590"/>
                      <a:pt x="102813" y="513590"/>
                    </a:cubicBezTo>
                    <a:cubicBezTo>
                      <a:pt x="21771" y="512009"/>
                      <a:pt x="1297" y="469707"/>
                      <a:pt x="0" y="426264"/>
                    </a:cubicBezTo>
                    <a:cubicBezTo>
                      <a:pt x="0" y="411976"/>
                      <a:pt x="1297" y="128155"/>
                      <a:pt x="0" y="85853"/>
                    </a:cubicBezTo>
                    <a:cubicBezTo>
                      <a:pt x="0" y="43552"/>
                      <a:pt x="12103" y="857"/>
                      <a:pt x="65847" y="0"/>
                    </a:cubicBezTo>
                    <a:close/>
                  </a:path>
                </a:pathLst>
              </a:custGeom>
              <a:gradFill>
                <a:gsLst>
                  <a:gs pos="78000">
                    <a:srgbClr val="292929">
                      <a:alpha val="0"/>
                    </a:srgbClr>
                  </a:gs>
                  <a:gs pos="100000">
                    <a:srgbClr val="171717"/>
                  </a:gs>
                </a:gsLst>
                <a:lin ang="16200000" scaled="0"/>
              </a:gradFill>
              <a:ln w="7600" cap="flat">
                <a:noFill/>
                <a:miter/>
              </a:ln>
            </p:spPr>
          </p:sp>
          <p:sp>
            <p:nvSpPr>
              <p:cNvPr id="1723" name="Forme libre : forme 1722">
                <a:extLst>
                  <a:ext uri="{FF2B5EF4-FFF2-40B4-BE49-F238E27FC236}">
                    <a16:creationId xmlns:a16="http://schemas.microsoft.com/office/drawing/2014/main" id="{862E0EA0-A819-CA26-0878-257F6945C17E}"/>
                  </a:ext>
                </a:extLst>
              </p:cNvPr>
              <p:cNvSpPr/>
              <p:nvPr/>
            </p:nvSpPr>
            <p:spPr>
              <a:xfrm>
                <a:off x="8810755" y="5496578"/>
                <a:ext cx="47899" cy="487797"/>
              </a:xfrm>
              <a:custGeom>
                <a:avLst/>
                <a:gdLst/>
                <a:ahLst/>
                <a:cxnLst/>
                <a:rect l="l" t="t" r="r" b="b"/>
                <a:pathLst>
                  <a:path w="47899" h="487797" stroke="0">
                    <a:moveTo>
                      <a:pt x="27812" y="0"/>
                    </a:moveTo>
                    <a:cubicBezTo>
                      <a:pt x="27812" y="0"/>
                      <a:pt x="6109" y="19408"/>
                      <a:pt x="4724" y="45982"/>
                    </a:cubicBezTo>
                    <a:cubicBezTo>
                      <a:pt x="3339" y="72557"/>
                      <a:pt x="4262" y="396877"/>
                      <a:pt x="4262" y="417451"/>
                    </a:cubicBezTo>
                    <a:cubicBezTo>
                      <a:pt x="4262" y="438024"/>
                      <a:pt x="8867" y="452225"/>
                      <a:pt x="20886" y="470599"/>
                    </a:cubicBezTo>
                    <a:cubicBezTo>
                      <a:pt x="28735" y="482600"/>
                      <a:pt x="47899" y="487797"/>
                      <a:pt x="47899" y="487797"/>
                    </a:cubicBezTo>
                    <a:cubicBezTo>
                      <a:pt x="47899" y="487797"/>
                      <a:pt x="4715" y="486228"/>
                      <a:pt x="1722" y="424594"/>
                    </a:cubicBezTo>
                    <a:cubicBezTo>
                      <a:pt x="-1510" y="358015"/>
                      <a:pt x="799" y="83129"/>
                      <a:pt x="799" y="47983"/>
                    </a:cubicBezTo>
                    <a:cubicBezTo>
                      <a:pt x="799" y="12836"/>
                      <a:pt x="27812" y="-1237"/>
                      <a:pt x="27812" y="0"/>
                    </a:cubicBezTo>
                    <a:close/>
                  </a:path>
                  <a:path w="47899" h="487797" fill="none">
                    <a:moveTo>
                      <a:pt x="27812" y="0"/>
                    </a:moveTo>
                    <a:cubicBezTo>
                      <a:pt x="27812" y="0"/>
                      <a:pt x="6109" y="19408"/>
                      <a:pt x="4724" y="45982"/>
                    </a:cubicBezTo>
                    <a:cubicBezTo>
                      <a:pt x="3339" y="72557"/>
                      <a:pt x="4262" y="396877"/>
                      <a:pt x="4262" y="417451"/>
                    </a:cubicBezTo>
                    <a:cubicBezTo>
                      <a:pt x="4262" y="438024"/>
                      <a:pt x="8867" y="452225"/>
                      <a:pt x="20886" y="470599"/>
                    </a:cubicBezTo>
                    <a:cubicBezTo>
                      <a:pt x="28735" y="482600"/>
                      <a:pt x="47899" y="487797"/>
                      <a:pt x="47899" y="487797"/>
                    </a:cubicBezTo>
                    <a:cubicBezTo>
                      <a:pt x="47899" y="487797"/>
                      <a:pt x="4715" y="486228"/>
                      <a:pt x="1722" y="424594"/>
                    </a:cubicBezTo>
                    <a:cubicBezTo>
                      <a:pt x="-1510" y="358015"/>
                      <a:pt x="799" y="83129"/>
                      <a:pt x="799" y="47983"/>
                    </a:cubicBezTo>
                    <a:cubicBezTo>
                      <a:pt x="799" y="12836"/>
                      <a:pt x="27812" y="-1237"/>
                      <a:pt x="2781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100000">
                    <a:srgbClr val="FFFFFF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24" name="Forme libre : forme 1723">
                <a:extLst>
                  <a:ext uri="{FF2B5EF4-FFF2-40B4-BE49-F238E27FC236}">
                    <a16:creationId xmlns:a16="http://schemas.microsoft.com/office/drawing/2014/main" id="{E9F5D623-F3FB-798C-2BEA-5B13B1695045}"/>
                  </a:ext>
                </a:extLst>
              </p:cNvPr>
              <p:cNvSpPr/>
              <p:nvPr/>
            </p:nvSpPr>
            <p:spPr>
              <a:xfrm flipH="1">
                <a:off x="9001970" y="5496578"/>
                <a:ext cx="50832" cy="487797"/>
              </a:xfrm>
              <a:custGeom>
                <a:avLst/>
                <a:gdLst/>
                <a:ahLst/>
                <a:cxnLst/>
                <a:rect l="l" t="t" r="r" b="b"/>
                <a:pathLst>
                  <a:path w="50832" h="487797" stroke="0">
                    <a:moveTo>
                      <a:pt x="29515" y="0"/>
                    </a:moveTo>
                    <a:cubicBezTo>
                      <a:pt x="29515" y="0"/>
                      <a:pt x="6483" y="19408"/>
                      <a:pt x="5013" y="45982"/>
                    </a:cubicBezTo>
                    <a:cubicBezTo>
                      <a:pt x="3543" y="72557"/>
                      <a:pt x="4523" y="396877"/>
                      <a:pt x="4523" y="417451"/>
                    </a:cubicBezTo>
                    <a:cubicBezTo>
                      <a:pt x="4523" y="438024"/>
                      <a:pt x="9410" y="452225"/>
                      <a:pt x="22165" y="470599"/>
                    </a:cubicBezTo>
                    <a:cubicBezTo>
                      <a:pt x="30495" y="482600"/>
                      <a:pt x="50832" y="487797"/>
                      <a:pt x="50832" y="487797"/>
                    </a:cubicBezTo>
                    <a:cubicBezTo>
                      <a:pt x="50832" y="487797"/>
                      <a:pt x="5003" y="486228"/>
                      <a:pt x="1828" y="424594"/>
                    </a:cubicBezTo>
                    <a:cubicBezTo>
                      <a:pt x="-1602" y="358015"/>
                      <a:pt x="848" y="83129"/>
                      <a:pt x="848" y="47983"/>
                    </a:cubicBezTo>
                    <a:cubicBezTo>
                      <a:pt x="848" y="12836"/>
                      <a:pt x="29515" y="-1237"/>
                      <a:pt x="29515" y="0"/>
                    </a:cubicBezTo>
                    <a:close/>
                  </a:path>
                  <a:path w="50832" h="487797" fill="none">
                    <a:moveTo>
                      <a:pt x="29515" y="0"/>
                    </a:moveTo>
                    <a:cubicBezTo>
                      <a:pt x="29515" y="0"/>
                      <a:pt x="6483" y="19408"/>
                      <a:pt x="5013" y="45982"/>
                    </a:cubicBezTo>
                    <a:cubicBezTo>
                      <a:pt x="3543" y="72557"/>
                      <a:pt x="4523" y="396877"/>
                      <a:pt x="4523" y="417451"/>
                    </a:cubicBezTo>
                    <a:cubicBezTo>
                      <a:pt x="4523" y="438024"/>
                      <a:pt x="9410" y="452225"/>
                      <a:pt x="22165" y="470599"/>
                    </a:cubicBezTo>
                    <a:cubicBezTo>
                      <a:pt x="30495" y="482600"/>
                      <a:pt x="50832" y="487797"/>
                      <a:pt x="50832" y="487797"/>
                    </a:cubicBezTo>
                    <a:cubicBezTo>
                      <a:pt x="50832" y="487797"/>
                      <a:pt x="5003" y="486228"/>
                      <a:pt x="1828" y="424594"/>
                    </a:cubicBezTo>
                    <a:cubicBezTo>
                      <a:pt x="-1602" y="358015"/>
                      <a:pt x="848" y="83129"/>
                      <a:pt x="848" y="47983"/>
                    </a:cubicBezTo>
                    <a:cubicBezTo>
                      <a:pt x="848" y="12836"/>
                      <a:pt x="29515" y="-1237"/>
                      <a:pt x="29515" y="0"/>
                    </a:cubicBezTo>
                    <a:close/>
                  </a:path>
                </a:pathLst>
              </a:custGeom>
              <a:gradFill>
                <a:gsLst>
                  <a:gs pos="40000">
                    <a:srgbClr val="FFFFFF">
                      <a:alpha val="20000"/>
                    </a:srgbClr>
                  </a:gs>
                  <a:gs pos="100000">
                    <a:srgbClr val="FFFFFF"/>
                  </a:gs>
                </a:gsLst>
                <a:lin ang="10800000" scaled="0"/>
              </a:gradFill>
              <a:ln w="7600" cap="flat">
                <a:noFill/>
                <a:miter/>
              </a:ln>
            </p:spPr>
          </p:sp>
          <p:sp>
            <p:nvSpPr>
              <p:cNvPr id="1725" name="Forme libre : forme 1724">
                <a:extLst>
                  <a:ext uri="{FF2B5EF4-FFF2-40B4-BE49-F238E27FC236}">
                    <a16:creationId xmlns:a16="http://schemas.microsoft.com/office/drawing/2014/main" id="{4A5DAFAC-98B3-9E10-1CB1-FA769A3E80E0}"/>
                  </a:ext>
                </a:extLst>
              </p:cNvPr>
              <p:cNvSpPr/>
              <p:nvPr/>
            </p:nvSpPr>
            <p:spPr>
              <a:xfrm>
                <a:off x="8816106" y="5496110"/>
                <a:ext cx="234511" cy="494249"/>
              </a:xfrm>
              <a:custGeom>
                <a:avLst/>
                <a:gdLst/>
                <a:ahLst/>
                <a:cxnLst/>
                <a:rect l="l" t="t" r="r" b="b"/>
                <a:pathLst>
                  <a:path w="234511" h="494249" stroke="0">
                    <a:moveTo>
                      <a:pt x="62662" y="1501"/>
                    </a:moveTo>
                    <a:cubicBezTo>
                      <a:pt x="117245" y="1501"/>
                      <a:pt x="151584" y="0"/>
                      <a:pt x="171947" y="0"/>
                    </a:cubicBezTo>
                    <a:cubicBezTo>
                      <a:pt x="220881" y="3477"/>
                      <a:pt x="233339" y="20603"/>
                      <a:pt x="234490" y="68584"/>
                    </a:cubicBezTo>
                    <a:cubicBezTo>
                      <a:pt x="234766" y="97401"/>
                      <a:pt x="232235" y="388915"/>
                      <a:pt x="232456" y="411495"/>
                    </a:cubicBezTo>
                    <a:cubicBezTo>
                      <a:pt x="232235" y="434075"/>
                      <a:pt x="242837" y="495000"/>
                      <a:pt x="130426" y="493747"/>
                    </a:cubicBezTo>
                    <a:cubicBezTo>
                      <a:pt x="123086" y="494249"/>
                      <a:pt x="116501" y="494249"/>
                      <a:pt x="89158" y="494249"/>
                    </a:cubicBezTo>
                    <a:cubicBezTo>
                      <a:pt x="11676" y="493287"/>
                      <a:pt x="1280" y="459161"/>
                      <a:pt x="0" y="416260"/>
                    </a:cubicBezTo>
                    <a:cubicBezTo>
                      <a:pt x="0" y="402151"/>
                      <a:pt x="0" y="120765"/>
                      <a:pt x="0" y="78976"/>
                    </a:cubicBezTo>
                    <a:cubicBezTo>
                      <a:pt x="1052" y="27569"/>
                      <a:pt x="8020" y="1501"/>
                      <a:pt x="62662" y="1501"/>
                    </a:cubicBezTo>
                    <a:close/>
                  </a:path>
                  <a:path w="234511" h="494249" fill="none">
                    <a:moveTo>
                      <a:pt x="62662" y="1501"/>
                    </a:moveTo>
                    <a:cubicBezTo>
                      <a:pt x="117245" y="1501"/>
                      <a:pt x="151584" y="0"/>
                      <a:pt x="171947" y="0"/>
                    </a:cubicBezTo>
                    <a:cubicBezTo>
                      <a:pt x="220881" y="3477"/>
                      <a:pt x="233339" y="20603"/>
                      <a:pt x="234490" y="68584"/>
                    </a:cubicBezTo>
                    <a:cubicBezTo>
                      <a:pt x="234766" y="97401"/>
                      <a:pt x="232235" y="388915"/>
                      <a:pt x="232456" y="411495"/>
                    </a:cubicBezTo>
                    <a:cubicBezTo>
                      <a:pt x="232235" y="434075"/>
                      <a:pt x="242837" y="495000"/>
                      <a:pt x="130426" y="493747"/>
                    </a:cubicBezTo>
                    <a:cubicBezTo>
                      <a:pt x="123086" y="494249"/>
                      <a:pt x="116501" y="494249"/>
                      <a:pt x="89158" y="494249"/>
                    </a:cubicBezTo>
                    <a:cubicBezTo>
                      <a:pt x="11676" y="493287"/>
                      <a:pt x="1280" y="459161"/>
                      <a:pt x="0" y="416260"/>
                    </a:cubicBezTo>
                    <a:cubicBezTo>
                      <a:pt x="0" y="402151"/>
                      <a:pt x="0" y="120765"/>
                      <a:pt x="0" y="78976"/>
                    </a:cubicBezTo>
                    <a:cubicBezTo>
                      <a:pt x="1052" y="27569"/>
                      <a:pt x="8020" y="1501"/>
                      <a:pt x="62662" y="15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404040"/>
                  </a:gs>
                  <a:gs pos="90000">
                    <a:srgbClr val="8C8C8C"/>
                  </a:gs>
                  <a:gs pos="100000">
                    <a:srgbClr val="8C8C8C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7600" cap="flat">
                <a:noFill/>
                <a:miter/>
              </a:ln>
            </p:spPr>
          </p:sp>
          <p:sp>
            <p:nvSpPr>
              <p:cNvPr id="1726" name="Forme libre : forme 1725">
                <a:extLst>
                  <a:ext uri="{FF2B5EF4-FFF2-40B4-BE49-F238E27FC236}">
                    <a16:creationId xmlns:a16="http://schemas.microsoft.com/office/drawing/2014/main" id="{97629088-2A15-6581-D7DC-5DF35B84BFE9}"/>
                  </a:ext>
                </a:extLst>
              </p:cNvPr>
              <p:cNvSpPr/>
              <p:nvPr/>
            </p:nvSpPr>
            <p:spPr>
              <a:xfrm>
                <a:off x="8820104" y="5501254"/>
                <a:ext cx="225746" cy="482729"/>
              </a:xfrm>
              <a:custGeom>
                <a:avLst/>
                <a:gdLst/>
                <a:ahLst/>
                <a:cxnLst/>
                <a:rect l="l" t="t" r="r" b="b"/>
                <a:pathLst>
                  <a:path w="225746" h="482729" stroke="0">
                    <a:moveTo>
                      <a:pt x="58694" y="0"/>
                    </a:moveTo>
                    <a:cubicBezTo>
                      <a:pt x="58694" y="0"/>
                      <a:pt x="167052" y="0"/>
                      <a:pt x="167052" y="0"/>
                    </a:cubicBezTo>
                    <a:cubicBezTo>
                      <a:pt x="214459" y="0"/>
                      <a:pt x="225746" y="24136"/>
                      <a:pt x="225746" y="72409"/>
                    </a:cubicBezTo>
                    <a:cubicBezTo>
                      <a:pt x="225746" y="66617"/>
                      <a:pt x="225746" y="405493"/>
                      <a:pt x="225746" y="405493"/>
                    </a:cubicBezTo>
                    <a:cubicBezTo>
                      <a:pt x="225746" y="434456"/>
                      <a:pt x="214459" y="482729"/>
                      <a:pt x="153507" y="482729"/>
                    </a:cubicBezTo>
                    <a:cubicBezTo>
                      <a:pt x="153507" y="482729"/>
                      <a:pt x="72239" y="482729"/>
                      <a:pt x="72239" y="482729"/>
                    </a:cubicBezTo>
                    <a:cubicBezTo>
                      <a:pt x="11287" y="482729"/>
                      <a:pt x="0" y="434456"/>
                      <a:pt x="0" y="405493"/>
                    </a:cubicBezTo>
                    <a:cubicBezTo>
                      <a:pt x="0" y="405493"/>
                      <a:pt x="0" y="72409"/>
                      <a:pt x="0" y="72409"/>
                    </a:cubicBezTo>
                    <a:cubicBezTo>
                      <a:pt x="0" y="24136"/>
                      <a:pt x="11287" y="0"/>
                      <a:pt x="58694" y="0"/>
                    </a:cubicBezTo>
                    <a:close/>
                  </a:path>
                  <a:path w="225746" h="482729" fill="none">
                    <a:moveTo>
                      <a:pt x="58694" y="0"/>
                    </a:moveTo>
                    <a:cubicBezTo>
                      <a:pt x="58694" y="0"/>
                      <a:pt x="167052" y="0"/>
                      <a:pt x="167052" y="0"/>
                    </a:cubicBezTo>
                    <a:cubicBezTo>
                      <a:pt x="214459" y="0"/>
                      <a:pt x="225746" y="24136"/>
                      <a:pt x="225746" y="72409"/>
                    </a:cubicBezTo>
                    <a:cubicBezTo>
                      <a:pt x="225746" y="66617"/>
                      <a:pt x="225746" y="405493"/>
                      <a:pt x="225746" y="405493"/>
                    </a:cubicBezTo>
                    <a:cubicBezTo>
                      <a:pt x="225746" y="434456"/>
                      <a:pt x="214459" y="482729"/>
                      <a:pt x="153507" y="482729"/>
                    </a:cubicBezTo>
                    <a:cubicBezTo>
                      <a:pt x="153507" y="482729"/>
                      <a:pt x="72239" y="482729"/>
                      <a:pt x="72239" y="482729"/>
                    </a:cubicBezTo>
                    <a:cubicBezTo>
                      <a:pt x="11287" y="482729"/>
                      <a:pt x="0" y="434456"/>
                      <a:pt x="0" y="405493"/>
                    </a:cubicBezTo>
                    <a:cubicBezTo>
                      <a:pt x="0" y="405493"/>
                      <a:pt x="0" y="72409"/>
                      <a:pt x="0" y="72409"/>
                    </a:cubicBezTo>
                    <a:cubicBezTo>
                      <a:pt x="0" y="24136"/>
                      <a:pt x="11287" y="0"/>
                      <a:pt x="58694" y="0"/>
                    </a:cubicBezTo>
                    <a:close/>
                  </a:path>
                </a:pathLst>
              </a:custGeom>
              <a:solidFill>
                <a:srgbClr val="8D9298"/>
              </a:solidFill>
              <a:ln w="2500" cap="flat">
                <a:solidFill>
                  <a:srgbClr val="262626"/>
                </a:solidFill>
                <a:miter/>
              </a:ln>
            </p:spPr>
          </p:sp>
          <p:sp>
            <p:nvSpPr>
              <p:cNvPr id="1727" name="Forme libre : forme 1726">
                <a:extLst>
                  <a:ext uri="{FF2B5EF4-FFF2-40B4-BE49-F238E27FC236}">
                    <a16:creationId xmlns:a16="http://schemas.microsoft.com/office/drawing/2014/main" id="{91802CBA-D8FE-2321-D2F0-C298ADF8D3A2}"/>
                  </a:ext>
                </a:extLst>
              </p:cNvPr>
              <p:cNvSpPr/>
              <p:nvPr/>
            </p:nvSpPr>
            <p:spPr>
              <a:xfrm>
                <a:off x="8885951" y="5500878"/>
                <a:ext cx="88720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88720" h="12001" stroke="0">
                    <a:moveTo>
                      <a:pt x="0" y="0"/>
                    </a:moveTo>
                    <a:lnTo>
                      <a:pt x="88720" y="0"/>
                    </a:lnTo>
                    <a:lnTo>
                      <a:pt x="78074" y="12001"/>
                    </a:lnTo>
                    <a:lnTo>
                      <a:pt x="10646" y="12001"/>
                    </a:lnTo>
                    <a:lnTo>
                      <a:pt x="0" y="0"/>
                    </a:lnTo>
                    <a:close/>
                  </a:path>
                  <a:path w="88720" h="12001" fill="none">
                    <a:moveTo>
                      <a:pt x="0" y="0"/>
                    </a:moveTo>
                    <a:lnTo>
                      <a:pt x="88720" y="0"/>
                    </a:lnTo>
                    <a:lnTo>
                      <a:pt x="78074" y="12001"/>
                    </a:lnTo>
                    <a:lnTo>
                      <a:pt x="10646" y="120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020"/>
              </a:solidFill>
              <a:ln w="2500" cap="flat">
                <a:solidFill>
                  <a:srgbClr val="000000"/>
                </a:solidFill>
                <a:miter/>
              </a:ln>
            </p:spPr>
          </p:sp>
          <p:sp>
            <p:nvSpPr>
              <p:cNvPr id="1728" name="Forme libre : forme 1727">
                <a:extLst>
                  <a:ext uri="{FF2B5EF4-FFF2-40B4-BE49-F238E27FC236}">
                    <a16:creationId xmlns:a16="http://schemas.microsoft.com/office/drawing/2014/main" id="{9C2ACF3F-0D79-64E0-BEF6-C201D9413A4E}"/>
                  </a:ext>
                </a:extLst>
              </p:cNvPr>
              <p:cNvSpPr/>
              <p:nvPr/>
            </p:nvSpPr>
            <p:spPr>
              <a:xfrm>
                <a:off x="8856575" y="5524051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5200" h="15200" stroke="0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  <a:path w="15200" h="15200" fill="none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</a:pathLst>
              </a:custGeom>
              <a:solidFill>
                <a:srgbClr val="404040"/>
              </a:solidFill>
              <a:ln w="2500" cap="flat">
                <a:solidFill>
                  <a:srgbClr val="000000"/>
                </a:solidFill>
                <a:miter/>
              </a:ln>
            </p:spPr>
          </p:sp>
          <p:sp>
            <p:nvSpPr>
              <p:cNvPr id="1729" name="Forme libre : forme 1728">
                <a:extLst>
                  <a:ext uri="{FF2B5EF4-FFF2-40B4-BE49-F238E27FC236}">
                    <a16:creationId xmlns:a16="http://schemas.microsoft.com/office/drawing/2014/main" id="{050D62D3-2EC0-CF64-6DF0-8A6CD0A6698C}"/>
                  </a:ext>
                </a:extLst>
              </p:cNvPr>
              <p:cNvSpPr/>
              <p:nvPr/>
            </p:nvSpPr>
            <p:spPr>
              <a:xfrm>
                <a:off x="8878932" y="5524051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5200" h="15200" stroke="0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  <a:path w="15200" h="15200" fill="none">
                    <a:moveTo>
                      <a:pt x="0" y="7600"/>
                    </a:moveTo>
                    <a:cubicBezTo>
                      <a:pt x="0" y="3403"/>
                      <a:pt x="3403" y="0"/>
                      <a:pt x="7600" y="0"/>
                    </a:cubicBezTo>
                    <a:cubicBezTo>
                      <a:pt x="11797" y="0"/>
                      <a:pt x="15200" y="3403"/>
                      <a:pt x="15200" y="7600"/>
                    </a:cubicBezTo>
                    <a:cubicBezTo>
                      <a:pt x="15200" y="11797"/>
                      <a:pt x="11797" y="15200"/>
                      <a:pt x="7600" y="15200"/>
                    </a:cubicBezTo>
                    <a:cubicBezTo>
                      <a:pt x="3403" y="15200"/>
                      <a:pt x="0" y="11797"/>
                      <a:pt x="0" y="7600"/>
                    </a:cubicBezTo>
                    <a:close/>
                  </a:path>
                </a:pathLst>
              </a:custGeom>
              <a:solidFill>
                <a:srgbClr val="404040"/>
              </a:solidFill>
              <a:ln w="2500" cap="flat">
                <a:solidFill>
                  <a:srgbClr val="000000"/>
                </a:solidFill>
                <a:miter/>
              </a:ln>
            </p:spPr>
          </p:sp>
          <p:sp>
            <p:nvSpPr>
              <p:cNvPr id="1730" name="Forme libre : forme 1729">
                <a:extLst>
                  <a:ext uri="{FF2B5EF4-FFF2-40B4-BE49-F238E27FC236}">
                    <a16:creationId xmlns:a16="http://schemas.microsoft.com/office/drawing/2014/main" id="{2AC5080F-C619-7976-34F3-C38DA308F681}"/>
                  </a:ext>
                </a:extLst>
              </p:cNvPr>
              <p:cNvSpPr/>
              <p:nvPr/>
            </p:nvSpPr>
            <p:spPr>
              <a:xfrm>
                <a:off x="8836473" y="5571171"/>
                <a:ext cx="191943" cy="318891"/>
              </a:xfrm>
              <a:custGeom>
                <a:avLst/>
                <a:gdLst/>
                <a:ahLst/>
                <a:cxnLst/>
                <a:rect l="l" t="t" r="r" b="b"/>
                <a:pathLst>
                  <a:path w="191943" h="318891" stroke="0">
                    <a:moveTo>
                      <a:pt x="0" y="0"/>
                    </a:moveTo>
                    <a:lnTo>
                      <a:pt x="191943" y="0"/>
                    </a:lnTo>
                    <a:lnTo>
                      <a:pt x="191943" y="318891"/>
                    </a:lnTo>
                    <a:lnTo>
                      <a:pt x="0" y="318891"/>
                    </a:lnTo>
                    <a:lnTo>
                      <a:pt x="0" y="0"/>
                    </a:lnTo>
                    <a:close/>
                  </a:path>
                  <a:path w="191943" h="318891" fill="none">
                    <a:moveTo>
                      <a:pt x="0" y="0"/>
                    </a:moveTo>
                    <a:lnTo>
                      <a:pt x="191943" y="0"/>
                    </a:lnTo>
                    <a:lnTo>
                      <a:pt x="191943" y="318891"/>
                    </a:lnTo>
                    <a:lnTo>
                      <a:pt x="0" y="31889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C76AF"/>
                  </a:gs>
                  <a:gs pos="100000">
                    <a:srgbClr val="6FB1F4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31" name="Forme libre : forme 1730">
                <a:extLst>
                  <a:ext uri="{FF2B5EF4-FFF2-40B4-BE49-F238E27FC236}">
                    <a16:creationId xmlns:a16="http://schemas.microsoft.com/office/drawing/2014/main" id="{5126B6AF-8CBC-042E-5FF3-2450F066E64C}"/>
                  </a:ext>
                </a:extLst>
              </p:cNvPr>
              <p:cNvSpPr/>
              <p:nvPr/>
            </p:nvSpPr>
            <p:spPr>
              <a:xfrm>
                <a:off x="8898977" y="5915779"/>
                <a:ext cx="66775" cy="52184"/>
              </a:xfrm>
              <a:custGeom>
                <a:avLst/>
                <a:gdLst/>
                <a:ahLst/>
                <a:cxnLst/>
                <a:rect l="l" t="t" r="r" b="b"/>
                <a:pathLst>
                  <a:path w="66775" h="52184" stroke="0">
                    <a:moveTo>
                      <a:pt x="32027" y="0"/>
                    </a:moveTo>
                    <a:cubicBezTo>
                      <a:pt x="57749" y="0"/>
                      <a:pt x="66245" y="5928"/>
                      <a:pt x="66754" y="16362"/>
                    </a:cubicBezTo>
                    <a:cubicBezTo>
                      <a:pt x="67186" y="26796"/>
                      <a:pt x="61053" y="52184"/>
                      <a:pt x="34387" y="52184"/>
                    </a:cubicBezTo>
                    <a:cubicBezTo>
                      <a:pt x="8665" y="52184"/>
                      <a:pt x="-1658" y="30360"/>
                      <a:pt x="0" y="15176"/>
                    </a:cubicBezTo>
                    <a:cubicBezTo>
                      <a:pt x="1822" y="2134"/>
                      <a:pt x="32499" y="0"/>
                      <a:pt x="32027" y="0"/>
                    </a:cubicBezTo>
                    <a:close/>
                  </a:path>
                  <a:path w="66775" h="52184" fill="none">
                    <a:moveTo>
                      <a:pt x="32027" y="0"/>
                    </a:moveTo>
                    <a:cubicBezTo>
                      <a:pt x="57749" y="0"/>
                      <a:pt x="66245" y="5928"/>
                      <a:pt x="66754" y="16362"/>
                    </a:cubicBezTo>
                    <a:cubicBezTo>
                      <a:pt x="67186" y="26796"/>
                      <a:pt x="61053" y="52184"/>
                      <a:pt x="34387" y="52184"/>
                    </a:cubicBezTo>
                    <a:cubicBezTo>
                      <a:pt x="8665" y="52184"/>
                      <a:pt x="-1658" y="30360"/>
                      <a:pt x="0" y="15176"/>
                    </a:cubicBezTo>
                    <a:cubicBezTo>
                      <a:pt x="1822" y="2134"/>
                      <a:pt x="32499" y="0"/>
                      <a:pt x="32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00" cap="flat">
                <a:noFill/>
                <a:miter/>
              </a:ln>
            </p:spPr>
          </p:sp>
          <p:sp>
            <p:nvSpPr>
              <p:cNvPr id="1732" name="Forme libre : forme 1731">
                <a:extLst>
                  <a:ext uri="{FF2B5EF4-FFF2-40B4-BE49-F238E27FC236}">
                    <a16:creationId xmlns:a16="http://schemas.microsoft.com/office/drawing/2014/main" id="{6BA12CBE-B838-74BD-8942-C79F33A599F1}"/>
                  </a:ext>
                </a:extLst>
              </p:cNvPr>
              <p:cNvSpPr/>
              <p:nvPr/>
            </p:nvSpPr>
            <p:spPr>
              <a:xfrm>
                <a:off x="8900537" y="5918136"/>
                <a:ext cx="63850" cy="47255"/>
              </a:xfrm>
              <a:custGeom>
                <a:avLst/>
                <a:gdLst/>
                <a:ahLst/>
                <a:cxnLst/>
                <a:rect l="l" t="t" r="r" b="b"/>
                <a:pathLst>
                  <a:path w="63850" h="47255" stroke="0">
                    <a:moveTo>
                      <a:pt x="29947" y="0"/>
                    </a:moveTo>
                    <a:cubicBezTo>
                      <a:pt x="52127" y="0"/>
                      <a:pt x="63346" y="4039"/>
                      <a:pt x="63832" y="13787"/>
                    </a:cubicBezTo>
                    <a:cubicBezTo>
                      <a:pt x="64226" y="23535"/>
                      <a:pt x="58496" y="47255"/>
                      <a:pt x="33582" y="47255"/>
                    </a:cubicBezTo>
                    <a:cubicBezTo>
                      <a:pt x="9550" y="47255"/>
                      <a:pt x="-1537" y="27382"/>
                      <a:pt x="0" y="13195"/>
                    </a:cubicBezTo>
                    <a:cubicBezTo>
                      <a:pt x="1714" y="1010"/>
                      <a:pt x="30388" y="0"/>
                      <a:pt x="29947" y="0"/>
                    </a:cubicBezTo>
                    <a:close/>
                  </a:path>
                  <a:path w="63850" h="47255" fill="none">
                    <a:moveTo>
                      <a:pt x="29947" y="0"/>
                    </a:moveTo>
                    <a:cubicBezTo>
                      <a:pt x="52127" y="0"/>
                      <a:pt x="63346" y="4039"/>
                      <a:pt x="63832" y="13787"/>
                    </a:cubicBezTo>
                    <a:cubicBezTo>
                      <a:pt x="64226" y="23535"/>
                      <a:pt x="58496" y="47255"/>
                      <a:pt x="33582" y="47255"/>
                    </a:cubicBezTo>
                    <a:cubicBezTo>
                      <a:pt x="9550" y="47255"/>
                      <a:pt x="-1537" y="27382"/>
                      <a:pt x="0" y="13195"/>
                    </a:cubicBezTo>
                    <a:cubicBezTo>
                      <a:pt x="1714" y="1010"/>
                      <a:pt x="30388" y="0"/>
                      <a:pt x="2994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6D6D6"/>
                  </a:gs>
                  <a:gs pos="100000">
                    <a:srgbClr val="B6B6B6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733" name="Forme libre : forme 1732">
                <a:extLst>
                  <a:ext uri="{FF2B5EF4-FFF2-40B4-BE49-F238E27FC236}">
                    <a16:creationId xmlns:a16="http://schemas.microsoft.com/office/drawing/2014/main" id="{2A5865B1-3956-7FA7-D272-DFAD06DDA3A1}"/>
                  </a:ext>
                </a:extLst>
              </p:cNvPr>
              <p:cNvSpPr/>
              <p:nvPr/>
            </p:nvSpPr>
            <p:spPr>
              <a:xfrm>
                <a:off x="8909532" y="5926016"/>
                <a:ext cx="45156" cy="31538"/>
              </a:xfrm>
              <a:custGeom>
                <a:avLst/>
                <a:gdLst/>
                <a:ahLst/>
                <a:cxnLst/>
                <a:rect l="l" t="t" r="r" b="b"/>
                <a:pathLst>
                  <a:path w="45156" h="31538" stroke="0">
                    <a:moveTo>
                      <a:pt x="23460" y="0"/>
                    </a:moveTo>
                    <a:cubicBezTo>
                      <a:pt x="35882" y="0"/>
                      <a:pt x="44881" y="4494"/>
                      <a:pt x="45152" y="9953"/>
                    </a:cubicBezTo>
                    <a:cubicBezTo>
                      <a:pt x="45373" y="15413"/>
                      <a:pt x="36439" y="31538"/>
                      <a:pt x="22485" y="31538"/>
                    </a:cubicBezTo>
                    <a:cubicBezTo>
                      <a:pt x="9025" y="31538"/>
                      <a:pt x="-3281" y="16096"/>
                      <a:pt x="792" y="9219"/>
                    </a:cubicBezTo>
                    <a:cubicBezTo>
                      <a:pt x="6886" y="-1068"/>
                      <a:pt x="23707" y="0"/>
                      <a:pt x="23460" y="0"/>
                    </a:cubicBezTo>
                    <a:close/>
                  </a:path>
                  <a:path w="45156" h="31538" fill="none">
                    <a:moveTo>
                      <a:pt x="23460" y="0"/>
                    </a:moveTo>
                    <a:cubicBezTo>
                      <a:pt x="35882" y="0"/>
                      <a:pt x="44881" y="4494"/>
                      <a:pt x="45152" y="9953"/>
                    </a:cubicBezTo>
                    <a:cubicBezTo>
                      <a:pt x="45373" y="15413"/>
                      <a:pt x="36439" y="31538"/>
                      <a:pt x="22485" y="31538"/>
                    </a:cubicBezTo>
                    <a:cubicBezTo>
                      <a:pt x="9025" y="31538"/>
                      <a:pt x="-3281" y="16096"/>
                      <a:pt x="792" y="9219"/>
                    </a:cubicBezTo>
                    <a:cubicBezTo>
                      <a:pt x="6886" y="-1068"/>
                      <a:pt x="23707" y="0"/>
                      <a:pt x="234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57575"/>
                  </a:gs>
                  <a:gs pos="100000">
                    <a:srgbClr val="464646"/>
                  </a:gs>
                </a:gsLst>
                <a:lin ang="0" scaled="0"/>
              </a:gradFill>
              <a:ln w="7600" cap="flat">
                <a:noFill/>
                <a:miter/>
              </a:ln>
            </p:spPr>
          </p:sp>
          <p:sp>
            <p:nvSpPr>
              <p:cNvPr id="1734" name="Forme libre : forme 1733">
                <a:extLst>
                  <a:ext uri="{FF2B5EF4-FFF2-40B4-BE49-F238E27FC236}">
                    <a16:creationId xmlns:a16="http://schemas.microsoft.com/office/drawing/2014/main" id="{FBDF9E7D-B992-F23C-80CE-643867352BD9}"/>
                  </a:ext>
                </a:extLst>
              </p:cNvPr>
              <p:cNvSpPr/>
              <p:nvPr/>
            </p:nvSpPr>
            <p:spPr>
              <a:xfrm>
                <a:off x="8901280" y="5933096"/>
                <a:ext cx="62132" cy="31417"/>
              </a:xfrm>
              <a:custGeom>
                <a:avLst/>
                <a:gdLst/>
                <a:ahLst/>
                <a:cxnLst/>
                <a:rect l="l" t="t" r="r" b="b"/>
                <a:pathLst>
                  <a:path w="62132" h="31417" stroke="0">
                    <a:moveTo>
                      <a:pt x="0" y="0"/>
                    </a:moveTo>
                    <a:cubicBezTo>
                      <a:pt x="0" y="0"/>
                      <a:pt x="-1194" y="15741"/>
                      <a:pt x="16591" y="26746"/>
                    </a:cubicBezTo>
                    <a:cubicBezTo>
                      <a:pt x="34377" y="37775"/>
                      <a:pt x="49642" y="26550"/>
                      <a:pt x="54273" y="20916"/>
                    </a:cubicBezTo>
                    <a:cubicBezTo>
                      <a:pt x="58904" y="15312"/>
                      <a:pt x="62132" y="0"/>
                      <a:pt x="62132" y="0"/>
                    </a:cubicBezTo>
                    <a:lnTo>
                      <a:pt x="55638" y="2057"/>
                    </a:lnTo>
                    <a:cubicBezTo>
                      <a:pt x="55638" y="2057"/>
                      <a:pt x="54858" y="11560"/>
                      <a:pt x="44377" y="19888"/>
                    </a:cubicBezTo>
                    <a:cubicBezTo>
                      <a:pt x="33897" y="28215"/>
                      <a:pt x="19614" y="25178"/>
                      <a:pt x="12302" y="16116"/>
                    </a:cubicBezTo>
                    <a:cubicBezTo>
                      <a:pt x="4990" y="7054"/>
                      <a:pt x="5867" y="931"/>
                      <a:pt x="5867" y="931"/>
                    </a:cubicBezTo>
                    <a:lnTo>
                      <a:pt x="0" y="0"/>
                    </a:lnTo>
                    <a:close/>
                  </a:path>
                  <a:path w="62132" h="31417" fill="none">
                    <a:moveTo>
                      <a:pt x="0" y="0"/>
                    </a:moveTo>
                    <a:cubicBezTo>
                      <a:pt x="0" y="0"/>
                      <a:pt x="-1194" y="15741"/>
                      <a:pt x="16591" y="26746"/>
                    </a:cubicBezTo>
                    <a:cubicBezTo>
                      <a:pt x="34377" y="37775"/>
                      <a:pt x="49642" y="26550"/>
                      <a:pt x="54273" y="20916"/>
                    </a:cubicBezTo>
                    <a:cubicBezTo>
                      <a:pt x="58904" y="15312"/>
                      <a:pt x="62132" y="0"/>
                      <a:pt x="62132" y="0"/>
                    </a:cubicBezTo>
                    <a:lnTo>
                      <a:pt x="55638" y="2057"/>
                    </a:lnTo>
                    <a:cubicBezTo>
                      <a:pt x="55638" y="2057"/>
                      <a:pt x="54858" y="11560"/>
                      <a:pt x="44377" y="19888"/>
                    </a:cubicBezTo>
                    <a:cubicBezTo>
                      <a:pt x="33897" y="28215"/>
                      <a:pt x="19614" y="25178"/>
                      <a:pt x="12302" y="16116"/>
                    </a:cubicBezTo>
                    <a:cubicBezTo>
                      <a:pt x="4990" y="7054"/>
                      <a:pt x="5867" y="931"/>
                      <a:pt x="5867" y="931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20000"/>
                    </a:srgbClr>
                  </a:gs>
                  <a:gs pos="100000">
                    <a:srgbClr val="000000"/>
                  </a:gs>
                </a:gsLst>
                <a:lin ang="5400000" scaled="0"/>
              </a:gradFill>
              <a:ln w="7600" cap="flat">
                <a:noFill/>
                <a:miter/>
              </a:ln>
            </p:spPr>
          </p:sp>
          <p:sp>
            <p:nvSpPr>
              <p:cNvPr id="1735" name="Forme libre : forme 1734">
                <a:extLst>
                  <a:ext uri="{FF2B5EF4-FFF2-40B4-BE49-F238E27FC236}">
                    <a16:creationId xmlns:a16="http://schemas.microsoft.com/office/drawing/2014/main" id="{7474F55D-14B5-C1CD-5B39-5C0CF95E0831}"/>
                  </a:ext>
                </a:extLst>
              </p:cNvPr>
              <p:cNvSpPr/>
              <p:nvPr/>
            </p:nvSpPr>
            <p:spPr>
              <a:xfrm>
                <a:off x="8836473" y="5572028"/>
                <a:ext cx="133933" cy="315462"/>
              </a:xfrm>
              <a:custGeom>
                <a:avLst/>
                <a:gdLst/>
                <a:ahLst/>
                <a:cxnLst/>
                <a:rect l="l" t="t" r="r" b="b"/>
                <a:pathLst>
                  <a:path w="133933" h="315462" stroke="0">
                    <a:moveTo>
                      <a:pt x="1706" y="0"/>
                    </a:moveTo>
                    <a:lnTo>
                      <a:pt x="133933" y="0"/>
                    </a:lnTo>
                    <a:lnTo>
                      <a:pt x="56303" y="315462"/>
                    </a:lnTo>
                    <a:lnTo>
                      <a:pt x="0" y="315462"/>
                    </a:lnTo>
                    <a:lnTo>
                      <a:pt x="1706" y="0"/>
                    </a:lnTo>
                    <a:close/>
                  </a:path>
                  <a:path w="133933" h="315462" fill="none">
                    <a:moveTo>
                      <a:pt x="1706" y="0"/>
                    </a:moveTo>
                    <a:lnTo>
                      <a:pt x="133933" y="0"/>
                    </a:lnTo>
                    <a:lnTo>
                      <a:pt x="56303" y="315462"/>
                    </a:lnTo>
                    <a:lnTo>
                      <a:pt x="0" y="315462"/>
                    </a:lnTo>
                    <a:lnTo>
                      <a:pt x="1706" y="0"/>
                    </a:lnTo>
                    <a:close/>
                  </a:path>
                </a:pathLst>
              </a:custGeom>
              <a:gradFill>
                <a:gsLst>
                  <a:gs pos="80000">
                    <a:srgbClr val="FFFFFF">
                      <a:alpha val="37000"/>
                    </a:srgbClr>
                  </a:gs>
                  <a:gs pos="100000">
                    <a:srgbClr val="F2F2F2"/>
                  </a:gs>
                </a:gsLst>
                <a:lin ang="300000" scaled="0"/>
              </a:gradFill>
              <a:ln w="7600" cap="flat">
                <a:noFill/>
                <a:miter/>
              </a:ln>
            </p:spPr>
          </p:sp>
          <p:sp>
            <p:nvSpPr>
              <p:cNvPr id="1736" name="Forme libre : forme 1735">
                <a:extLst>
                  <a:ext uri="{FF2B5EF4-FFF2-40B4-BE49-F238E27FC236}">
                    <a16:creationId xmlns:a16="http://schemas.microsoft.com/office/drawing/2014/main" id="{36FDBD91-AF9C-F3DE-24A6-0B306E61C810}"/>
                  </a:ext>
                </a:extLst>
              </p:cNvPr>
              <p:cNvSpPr/>
              <p:nvPr/>
            </p:nvSpPr>
            <p:spPr>
              <a:xfrm>
                <a:off x="8888510" y="5501736"/>
                <a:ext cx="83602" cy="10287"/>
              </a:xfrm>
              <a:custGeom>
                <a:avLst/>
                <a:gdLst/>
                <a:ahLst/>
                <a:cxnLst/>
                <a:rect l="l" t="t" r="r" b="b"/>
                <a:pathLst>
                  <a:path w="83602" h="10287" stroke="0">
                    <a:moveTo>
                      <a:pt x="0" y="0"/>
                    </a:moveTo>
                    <a:lnTo>
                      <a:pt x="83602" y="0"/>
                    </a:lnTo>
                    <a:lnTo>
                      <a:pt x="75241" y="10287"/>
                    </a:lnTo>
                    <a:lnTo>
                      <a:pt x="8360" y="10287"/>
                    </a:lnTo>
                    <a:lnTo>
                      <a:pt x="0" y="0"/>
                    </a:lnTo>
                    <a:close/>
                  </a:path>
                  <a:path w="83602" h="10287" fill="none">
                    <a:moveTo>
                      <a:pt x="0" y="0"/>
                    </a:moveTo>
                    <a:lnTo>
                      <a:pt x="83602" y="0"/>
                    </a:lnTo>
                    <a:lnTo>
                      <a:pt x="75241" y="10287"/>
                    </a:lnTo>
                    <a:lnTo>
                      <a:pt x="8360" y="102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6060"/>
              </a:solidFill>
              <a:ln w="2500" cap="flat">
                <a:solidFill>
                  <a:srgbClr val="595959"/>
                </a:solidFill>
                <a:miter/>
              </a:ln>
            </p:spPr>
          </p:sp>
          <p:sp>
            <p:nvSpPr>
              <p:cNvPr id="1737" name="Forme libre : forme 1736">
                <a:extLst>
                  <a:ext uri="{FF2B5EF4-FFF2-40B4-BE49-F238E27FC236}">
                    <a16:creationId xmlns:a16="http://schemas.microsoft.com/office/drawing/2014/main" id="{7819E364-DCF2-3F99-D173-890A432A1B3B}"/>
                  </a:ext>
                </a:extLst>
              </p:cNvPr>
              <p:cNvSpPr/>
              <p:nvPr/>
            </p:nvSpPr>
            <p:spPr>
              <a:xfrm>
                <a:off x="8857275" y="5981101"/>
                <a:ext cx="160036" cy="17537"/>
              </a:xfrm>
              <a:custGeom>
                <a:avLst/>
                <a:gdLst/>
                <a:ahLst/>
                <a:cxnLst/>
                <a:rect l="l" t="t" r="r" b="b"/>
                <a:pathLst>
                  <a:path w="160036" h="17537" stroke="0">
                    <a:moveTo>
                      <a:pt x="0" y="3086"/>
                    </a:moveTo>
                    <a:cubicBezTo>
                      <a:pt x="0" y="3086"/>
                      <a:pt x="35641" y="13373"/>
                      <a:pt x="76775" y="12001"/>
                    </a:cubicBezTo>
                    <a:cubicBezTo>
                      <a:pt x="118219" y="10630"/>
                      <a:pt x="160036" y="0"/>
                      <a:pt x="160036" y="0"/>
                    </a:cubicBezTo>
                    <a:cubicBezTo>
                      <a:pt x="160036" y="0"/>
                      <a:pt x="123524" y="16459"/>
                      <a:pt x="79846" y="17488"/>
                    </a:cubicBezTo>
                    <a:cubicBezTo>
                      <a:pt x="36168" y="18516"/>
                      <a:pt x="-1207" y="3086"/>
                      <a:pt x="0" y="3086"/>
                    </a:cubicBezTo>
                    <a:close/>
                  </a:path>
                  <a:path w="160036" h="17537" fill="none">
                    <a:moveTo>
                      <a:pt x="0" y="3086"/>
                    </a:moveTo>
                    <a:cubicBezTo>
                      <a:pt x="0" y="3086"/>
                      <a:pt x="35641" y="13373"/>
                      <a:pt x="76775" y="12001"/>
                    </a:cubicBezTo>
                    <a:cubicBezTo>
                      <a:pt x="118219" y="10630"/>
                      <a:pt x="160036" y="0"/>
                      <a:pt x="160036" y="0"/>
                    </a:cubicBezTo>
                    <a:cubicBezTo>
                      <a:pt x="160036" y="0"/>
                      <a:pt x="123524" y="16459"/>
                      <a:pt x="79846" y="17488"/>
                    </a:cubicBezTo>
                    <a:cubicBezTo>
                      <a:pt x="36168" y="18516"/>
                      <a:pt x="-1207" y="3086"/>
                      <a:pt x="0" y="3086"/>
                    </a:cubicBezTo>
                    <a:close/>
                  </a:path>
                </a:pathLst>
              </a:custGeom>
              <a:solidFill>
                <a:srgbClr val="404040">
                  <a:alpha val="60000"/>
                </a:srgbClr>
              </a:solidFill>
              <a:ln w="7600" cap="flat">
                <a:noFill/>
                <a:miter/>
              </a:ln>
            </p:spPr>
          </p:sp>
          <p:sp>
            <p:nvSpPr>
              <p:cNvPr id="1738" name="Forme libre : forme 1737">
                <a:extLst>
                  <a:ext uri="{FF2B5EF4-FFF2-40B4-BE49-F238E27FC236}">
                    <a16:creationId xmlns:a16="http://schemas.microsoft.com/office/drawing/2014/main" id="{BFEDB6B1-AA8B-4E8C-478B-8ECB68C31A79}"/>
                  </a:ext>
                </a:extLst>
              </p:cNvPr>
              <p:cNvSpPr/>
              <p:nvPr/>
            </p:nvSpPr>
            <p:spPr>
              <a:xfrm>
                <a:off x="8889364" y="5501736"/>
                <a:ext cx="81895" cy="10287"/>
              </a:xfrm>
              <a:custGeom>
                <a:avLst/>
                <a:gdLst/>
                <a:ahLst/>
                <a:cxnLst/>
                <a:rect l="l" t="t" r="r" b="b"/>
                <a:pathLst>
                  <a:path w="81895" h="10287" stroke="0">
                    <a:moveTo>
                      <a:pt x="0" y="0"/>
                    </a:moveTo>
                    <a:lnTo>
                      <a:pt x="81895" y="0"/>
                    </a:lnTo>
                    <a:lnTo>
                      <a:pt x="73706" y="10287"/>
                    </a:lnTo>
                    <a:lnTo>
                      <a:pt x="8190" y="10287"/>
                    </a:lnTo>
                    <a:lnTo>
                      <a:pt x="0" y="0"/>
                    </a:lnTo>
                    <a:close/>
                  </a:path>
                  <a:path w="81895" h="10287" fill="none">
                    <a:moveTo>
                      <a:pt x="0" y="0"/>
                    </a:moveTo>
                    <a:lnTo>
                      <a:pt x="81895" y="0"/>
                    </a:lnTo>
                    <a:lnTo>
                      <a:pt x="73706" y="10287"/>
                    </a:lnTo>
                    <a:lnTo>
                      <a:pt x="8190" y="1028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49000"/>
                    </a:srgbClr>
                  </a:gs>
                  <a:gs pos="98000">
                    <a:srgbClr val="FFFFF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7600" cap="flat">
                <a:noFill/>
                <a:miter/>
              </a:ln>
            </p:spPr>
          </p:sp>
          <p:sp>
            <p:nvSpPr>
              <p:cNvPr id="1739" name="Forme libre : forme 1738">
                <a:extLst>
                  <a:ext uri="{FF2B5EF4-FFF2-40B4-BE49-F238E27FC236}">
                    <a16:creationId xmlns:a16="http://schemas.microsoft.com/office/drawing/2014/main" id="{3D71A34E-C54D-6577-693F-D63E5A6E6DCF}"/>
                  </a:ext>
                </a:extLst>
              </p:cNvPr>
              <p:cNvSpPr/>
              <p:nvPr/>
            </p:nvSpPr>
            <p:spPr>
              <a:xfrm>
                <a:off x="8849018" y="5922392"/>
                <a:ext cx="20474" cy="28724"/>
              </a:xfrm>
              <a:custGeom>
                <a:avLst/>
                <a:gdLst/>
                <a:ahLst/>
                <a:cxnLst/>
                <a:rect l="l" t="t" r="r" b="b"/>
                <a:pathLst>
                  <a:path w="20474" h="28724" fill="none">
                    <a:moveTo>
                      <a:pt x="0" y="12001"/>
                    </a:moveTo>
                    <a:lnTo>
                      <a:pt x="0" y="0"/>
                    </a:lnTo>
                    <a:lnTo>
                      <a:pt x="20474" y="0"/>
                    </a:lnTo>
                    <a:lnTo>
                      <a:pt x="20474" y="12001"/>
                    </a:lnTo>
                    <a:moveTo>
                      <a:pt x="7181" y="14362"/>
                    </a:moveTo>
                    <a:lnTo>
                      <a:pt x="12874" y="14362"/>
                    </a:lnTo>
                    <a:moveTo>
                      <a:pt x="7181" y="28724"/>
                    </a:moveTo>
                    <a:lnTo>
                      <a:pt x="12874" y="28724"/>
                    </a:lnTo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BFBFBF"/>
                </a:solidFill>
                <a:miter/>
              </a:ln>
            </p:spPr>
          </p:sp>
          <p:sp>
            <p:nvSpPr>
              <p:cNvPr id="1740" name="Forme libre : forme 1739">
                <a:extLst>
                  <a:ext uri="{FF2B5EF4-FFF2-40B4-BE49-F238E27FC236}">
                    <a16:creationId xmlns:a16="http://schemas.microsoft.com/office/drawing/2014/main" id="{E296C3DD-CFBA-F5F2-1C6C-B2B6A3DFE808}"/>
                  </a:ext>
                </a:extLst>
              </p:cNvPr>
              <p:cNvSpPr/>
              <p:nvPr/>
            </p:nvSpPr>
            <p:spPr>
              <a:xfrm>
                <a:off x="8997107" y="5923474"/>
                <a:ext cx="19096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096" h="12001" fill="none">
                    <a:moveTo>
                      <a:pt x="0" y="0"/>
                    </a:moveTo>
                    <a:cubicBezTo>
                      <a:pt x="0" y="0"/>
                      <a:pt x="14451" y="0"/>
                      <a:pt x="14451" y="0"/>
                    </a:cubicBezTo>
                    <a:cubicBezTo>
                      <a:pt x="20644" y="0"/>
                      <a:pt x="20644" y="12001"/>
                      <a:pt x="14451" y="12001"/>
                    </a:cubicBezTo>
                    <a:cubicBezTo>
                      <a:pt x="14451" y="12001"/>
                      <a:pt x="0" y="12001"/>
                      <a:pt x="0" y="12001"/>
                    </a:cubicBezTo>
                  </a:path>
                </a:pathLst>
              </a:custGeom>
              <a:solidFill>
                <a:srgbClr val="FFFFFF"/>
              </a:solidFill>
              <a:ln w="2500" cap="flat">
                <a:solidFill>
                  <a:srgbClr val="BFBFBF"/>
                </a:solidFill>
                <a:miter/>
              </a:ln>
            </p:spPr>
          </p:sp>
          <p:sp>
            <p:nvSpPr>
              <p:cNvPr id="1741" name="Forme libre : forme 1740">
                <a:extLst>
                  <a:ext uri="{FF2B5EF4-FFF2-40B4-BE49-F238E27FC236}">
                    <a16:creationId xmlns:a16="http://schemas.microsoft.com/office/drawing/2014/main" id="{1C70E9FA-8B2F-68BF-860E-DFE5B61B3441}"/>
                  </a:ext>
                </a:extLst>
              </p:cNvPr>
              <p:cNvSpPr/>
              <p:nvPr/>
            </p:nvSpPr>
            <p:spPr>
              <a:xfrm>
                <a:off x="8996417" y="5920065"/>
                <a:ext cx="76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7600" stroke="0">
                    <a:moveTo>
                      <a:pt x="6825" y="0"/>
                    </a:moveTo>
                    <a:lnTo>
                      <a:pt x="0" y="3107"/>
                    </a:lnTo>
                    <a:lnTo>
                      <a:pt x="6825" y="6858"/>
                    </a:lnTo>
                    <a:lnTo>
                      <a:pt x="6825" y="0"/>
                    </a:lnTo>
                    <a:close/>
                  </a:path>
                  <a:path w="7600" h="7600" fill="none">
                    <a:moveTo>
                      <a:pt x="6825" y="0"/>
                    </a:moveTo>
                    <a:lnTo>
                      <a:pt x="0" y="3107"/>
                    </a:lnTo>
                    <a:lnTo>
                      <a:pt x="6825" y="6858"/>
                    </a:lnTo>
                    <a:lnTo>
                      <a:pt x="6825" y="0"/>
                    </a:lnTo>
                    <a:close/>
                  </a:path>
                </a:pathLst>
              </a:custGeom>
              <a:solidFill>
                <a:srgbClr val="BFBFBF"/>
              </a:solidFill>
              <a:ln w="2500" cap="flat">
                <a:solidFill>
                  <a:srgbClr val="BFBFBF"/>
                </a:solidFill>
                <a:miter/>
              </a:ln>
            </p:spPr>
          </p:sp>
        </p:grpSp>
        <p:sp>
          <p:nvSpPr>
            <p:cNvPr id="1720" name="Rectangle">
              <a:extLst>
                <a:ext uri="{FF2B5EF4-FFF2-40B4-BE49-F238E27FC236}">
                  <a16:creationId xmlns:a16="http://schemas.microsoft.com/office/drawing/2014/main" id="{1FF26518-BF7D-6E49-744C-71B2F9AACB80}"/>
                </a:ext>
              </a:extLst>
            </p:cNvPr>
            <p:cNvSpPr/>
            <p:nvPr/>
          </p:nvSpPr>
          <p:spPr>
            <a:xfrm>
              <a:off x="7610691" y="5999895"/>
              <a:ext cx="2153310" cy="456000"/>
            </a:xfrm>
            <a:custGeom>
              <a:avLst/>
              <a:gdLst/>
              <a:ahLst/>
              <a:cxnLst/>
              <a:rect l="l" t="t" r="r" b="b"/>
              <a:pathLst>
                <a:path w="2153310" h="456000" stroke="0">
                  <a:moveTo>
                    <a:pt x="0" y="0"/>
                  </a:moveTo>
                  <a:lnTo>
                    <a:pt x="2153310" y="0"/>
                  </a:lnTo>
                  <a:lnTo>
                    <a:pt x="2153310" y="456000"/>
                  </a:lnTo>
                  <a:lnTo>
                    <a:pt x="0" y="456000"/>
                  </a:lnTo>
                  <a:lnTo>
                    <a:pt x="0" y="0"/>
                  </a:lnTo>
                  <a:close/>
                </a:path>
                <a:path w="2153310" h="456000" fill="none">
                  <a:moveTo>
                    <a:pt x="0" y="0"/>
                  </a:moveTo>
                  <a:lnTo>
                    <a:pt x="2153310" y="0"/>
                  </a:lnTo>
                  <a:lnTo>
                    <a:pt x="2153310" y="456000"/>
                  </a:lnTo>
                  <a:lnTo>
                    <a:pt x="0" y="456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00" cap="flat">
              <a:noFill/>
              <a:miter/>
            </a:ln>
          </p:spPr>
          <p:txBody>
            <a:bodyPr wrap="square" lIns="38100" tIns="38100" rIns="38100" bIns="38100" rtlCol="0" anchor="ctr"/>
            <a:lstStyle/>
            <a:p>
              <a:pPr algn="ctr"/>
              <a:r>
                <a:rPr lang="zh-CN" altLang="en-US" sz="900" b="1" dirty="0">
                  <a:solidFill>
                    <a:srgbClr val="191919"/>
                  </a:solidFill>
                  <a:latin typeface="Arial"/>
                  <a:ea typeface="Arial"/>
                  <a:cs typeface="Arial"/>
                </a:rPr>
                <a:t>Etablissements non connectés à l'Intranet</a:t>
              </a:r>
            </a:p>
          </p:txBody>
        </p:sp>
      </p:grp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5F17A39-6E28-8222-7D74-BBF40ED2BB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12192000" cy="92794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Hébergement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datacenter du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ministère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santé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C07D68-DF1F-795D-24AA-0986F6B5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514" y="60256"/>
            <a:ext cx="812985" cy="812985"/>
          </a:xfrm>
          <a:prstGeom prst="rect">
            <a:avLst/>
          </a:prstGeom>
        </p:spPr>
      </p:pic>
      <p:sp>
        <p:nvSpPr>
          <p:cNvPr id="2" name="Text 1426">
            <a:extLst>
              <a:ext uri="{FF2B5EF4-FFF2-40B4-BE49-F238E27FC236}">
                <a16:creationId xmlns:a16="http://schemas.microsoft.com/office/drawing/2014/main" id="{03A1F583-E1DA-223C-925B-2299C58B78B4}"/>
              </a:ext>
            </a:extLst>
          </p:cNvPr>
          <p:cNvSpPr txBox="1"/>
          <p:nvPr/>
        </p:nvSpPr>
        <p:spPr>
          <a:xfrm>
            <a:off x="9555785" y="4212555"/>
            <a:ext cx="500884" cy="172811"/>
          </a:xfrm>
          <a:prstGeom prst="rect">
            <a:avLst/>
          </a:prstGeom>
          <a:noFill/>
        </p:spPr>
        <p:txBody>
          <a:bodyPr wrap="none" lIns="38100" tIns="38100" rIns="38100" bIns="38100" rtlCol="0" anchor="ctr"/>
          <a:lstStyle/>
          <a:p>
            <a:pPr algn="ctr"/>
            <a:r>
              <a:rPr lang="zh-CN" altLang="en-US" sz="900" b="1" dirty="0">
                <a:solidFill>
                  <a:srgbClr val="474D61"/>
                </a:solidFill>
                <a:latin typeface="Microsoft Sans Serif"/>
                <a:ea typeface="Microsoft Sans Serif"/>
                <a:cs typeface="Microsoft Sans Serif"/>
              </a:rPr>
              <a:t>VPN</a:t>
            </a:r>
          </a:p>
        </p:txBody>
      </p:sp>
      <p:sp>
        <p:nvSpPr>
          <p:cNvPr id="3" name="Text 1426">
            <a:extLst>
              <a:ext uri="{FF2B5EF4-FFF2-40B4-BE49-F238E27FC236}">
                <a16:creationId xmlns:a16="http://schemas.microsoft.com/office/drawing/2014/main" id="{C6A48DC9-3EA1-28AB-E144-E387112C8395}"/>
              </a:ext>
            </a:extLst>
          </p:cNvPr>
          <p:cNvSpPr txBox="1"/>
          <p:nvPr/>
        </p:nvSpPr>
        <p:spPr>
          <a:xfrm>
            <a:off x="10953322" y="4237878"/>
            <a:ext cx="500884" cy="172811"/>
          </a:xfrm>
          <a:prstGeom prst="rect">
            <a:avLst/>
          </a:prstGeom>
          <a:noFill/>
        </p:spPr>
        <p:txBody>
          <a:bodyPr wrap="none" lIns="38100" tIns="38100" rIns="38100" bIns="38100" rtlCol="0" anchor="ctr"/>
          <a:lstStyle/>
          <a:p>
            <a:pPr algn="ctr"/>
            <a:r>
              <a:rPr lang="zh-CN" altLang="en-US" sz="900" b="1" dirty="0">
                <a:solidFill>
                  <a:srgbClr val="474D61"/>
                </a:solidFill>
                <a:latin typeface="Microsoft Sans Serif"/>
                <a:ea typeface="Microsoft Sans Serif"/>
                <a:cs typeface="Microsoft Sans Serif"/>
              </a:rPr>
              <a:t>VPN</a:t>
            </a:r>
          </a:p>
        </p:txBody>
      </p:sp>
      <p:sp>
        <p:nvSpPr>
          <p:cNvPr id="4" name="Text 1426">
            <a:extLst>
              <a:ext uri="{FF2B5EF4-FFF2-40B4-BE49-F238E27FC236}">
                <a16:creationId xmlns:a16="http://schemas.microsoft.com/office/drawing/2014/main" id="{059F429B-223B-F5F2-0A37-9B151998D6A4}"/>
              </a:ext>
            </a:extLst>
          </p:cNvPr>
          <p:cNvSpPr txBox="1"/>
          <p:nvPr/>
        </p:nvSpPr>
        <p:spPr>
          <a:xfrm>
            <a:off x="9183279" y="1483094"/>
            <a:ext cx="500884" cy="172811"/>
          </a:xfrm>
          <a:prstGeom prst="rect">
            <a:avLst/>
          </a:prstGeom>
          <a:noFill/>
        </p:spPr>
        <p:txBody>
          <a:bodyPr wrap="none" lIns="38100" tIns="38100" rIns="38100" bIns="38100" rtlCol="0" anchor="ctr"/>
          <a:lstStyle/>
          <a:p>
            <a:pPr algn="ctr"/>
            <a:r>
              <a:rPr lang="fr-FR" altLang="zh-CN" sz="1000" b="1" dirty="0">
                <a:solidFill>
                  <a:srgbClr val="474D61"/>
                </a:solidFill>
                <a:latin typeface="Microsoft Sans Serif"/>
                <a:ea typeface="Microsoft Sans Serif"/>
                <a:cs typeface="Microsoft Sans Serif"/>
              </a:rPr>
              <a:t>INTRANET</a:t>
            </a:r>
            <a:endParaRPr lang="zh-CN" altLang="en-US" sz="1000" b="1" dirty="0">
              <a:solidFill>
                <a:srgbClr val="474D61"/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5D726ECC-EFDC-66AB-83D2-1368189295B3}"/>
              </a:ext>
            </a:extLst>
          </p:cNvPr>
          <p:cNvSpPr/>
          <p:nvPr/>
        </p:nvSpPr>
        <p:spPr>
          <a:xfrm>
            <a:off x="10749335" y="3211766"/>
            <a:ext cx="1269240" cy="522534"/>
          </a:xfrm>
          <a:custGeom>
            <a:avLst/>
            <a:gdLst/>
            <a:ahLst/>
            <a:cxnLst/>
            <a:rect l="l" t="t" r="r" b="b"/>
            <a:pathLst>
              <a:path w="2153310" h="456000" stroke="0">
                <a:moveTo>
                  <a:pt x="0" y="0"/>
                </a:moveTo>
                <a:lnTo>
                  <a:pt x="2153310" y="0"/>
                </a:lnTo>
                <a:lnTo>
                  <a:pt x="2153310" y="456000"/>
                </a:lnTo>
                <a:lnTo>
                  <a:pt x="0" y="456000"/>
                </a:lnTo>
                <a:lnTo>
                  <a:pt x="0" y="0"/>
                </a:lnTo>
                <a:close/>
              </a:path>
              <a:path w="2153310" h="456000" fill="none">
                <a:moveTo>
                  <a:pt x="0" y="0"/>
                </a:moveTo>
                <a:lnTo>
                  <a:pt x="2153310" y="0"/>
                </a:lnTo>
                <a:lnTo>
                  <a:pt x="2153310" y="456000"/>
                </a:lnTo>
                <a:lnTo>
                  <a:pt x="0" y="456000"/>
                </a:lnTo>
                <a:lnTo>
                  <a:pt x="0" y="0"/>
                </a:lnTo>
                <a:close/>
              </a:path>
            </a:pathLst>
          </a:custGeom>
          <a:noFill/>
          <a:ln w="7600" cap="flat">
            <a:noFill/>
            <a:miter/>
          </a:ln>
        </p:spPr>
        <p:txBody>
          <a:bodyPr wrap="square" lIns="38100" tIns="38100" rIns="38100" bIns="38100" rtlCol="0" anchor="ctr"/>
          <a:lstStyle/>
          <a:p>
            <a:r>
              <a:rPr lang="zh-CN" altLang="en-US" sz="900" b="1" dirty="0">
                <a:solidFill>
                  <a:srgbClr val="191919"/>
                </a:solidFill>
                <a:latin typeface="Arial"/>
                <a:ea typeface="Arial"/>
                <a:cs typeface="Arial"/>
              </a:rPr>
              <a:t>Etablissements </a:t>
            </a:r>
            <a:br>
              <a:rPr lang="fr-FR" altLang="zh-CN" sz="900" b="1" dirty="0">
                <a:solidFill>
                  <a:srgbClr val="191919"/>
                </a:solidFill>
                <a:latin typeface="Arial"/>
                <a:ea typeface="Arial"/>
                <a:cs typeface="Arial"/>
              </a:rPr>
            </a:br>
            <a:r>
              <a:rPr lang="zh-CN" altLang="en-US" sz="900" b="1" dirty="0">
                <a:solidFill>
                  <a:srgbClr val="191919"/>
                </a:solidFill>
                <a:latin typeface="Arial"/>
                <a:ea typeface="Arial"/>
                <a:cs typeface="Arial"/>
              </a:rPr>
              <a:t>connectés à l'Intranet</a:t>
            </a:r>
          </a:p>
        </p:txBody>
      </p:sp>
      <p:sp>
        <p:nvSpPr>
          <p:cNvPr id="6" name="Line connector">
            <a:extLst>
              <a:ext uri="{FF2B5EF4-FFF2-40B4-BE49-F238E27FC236}">
                <a16:creationId xmlns:a16="http://schemas.microsoft.com/office/drawing/2014/main" id="{EB4D39F8-EC8A-2C24-71AB-8EBACE64C2FA}"/>
              </a:ext>
            </a:extLst>
          </p:cNvPr>
          <p:cNvSpPr/>
          <p:nvPr/>
        </p:nvSpPr>
        <p:spPr>
          <a:xfrm rot="9258508" flipV="1">
            <a:off x="6860760" y="2215903"/>
            <a:ext cx="419765" cy="180247"/>
          </a:xfrm>
          <a:custGeom>
            <a:avLst/>
            <a:gdLst/>
            <a:ahLst/>
            <a:cxnLst/>
            <a:rect l="l" t="t" r="r" b="b"/>
            <a:pathLst>
              <a:path w="2370607" h="7600" fill="none">
                <a:moveTo>
                  <a:pt x="0" y="0"/>
                </a:moveTo>
                <a:lnTo>
                  <a:pt x="2370607" y="0"/>
                </a:lnTo>
              </a:path>
            </a:pathLst>
          </a:custGeom>
          <a:gradFill>
            <a:gsLst>
              <a:gs pos="0">
                <a:srgbClr val="808498"/>
              </a:gs>
              <a:gs pos="88000">
                <a:srgbClr val="808498"/>
              </a:gs>
              <a:gs pos="100000">
                <a:srgbClr val="5F6680"/>
              </a:gs>
            </a:gsLst>
            <a:path path="rect">
              <a:fillToRect r="100000" b="100000"/>
            </a:path>
            <a:tileRect l="-100000" t="-100000"/>
          </a:gradFill>
          <a:ln w="15200" cap="flat">
            <a:solidFill>
              <a:srgbClr val="4BACC6"/>
            </a:solidFill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781125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8C4172-CFA7-88FA-71EB-010EB3D79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94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3CE17894-FF05-EE1F-4D29-15E5DA23B2A7}"/>
              </a:ext>
            </a:extLst>
          </p:cNvPr>
          <p:cNvSpPr/>
          <p:nvPr/>
        </p:nvSpPr>
        <p:spPr>
          <a:xfrm>
            <a:off x="0" y="2359716"/>
            <a:ext cx="12192000" cy="627255"/>
          </a:xfrm>
          <a:prstGeom prst="rect">
            <a:avLst/>
          </a:prstGeom>
          <a:solidFill>
            <a:srgbClr val="000000">
              <a:alpha val="23922"/>
            </a:srgb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4000"/>
              </a:lnSpc>
              <a:spcBef>
                <a:spcPct val="0"/>
              </a:spcBef>
            </a:pPr>
            <a:r>
              <a:rPr 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</a:rPr>
              <a:t>Fin de la présentation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EB32BD-23FD-2DA1-ECC2-D17B3F7B72D4}"/>
              </a:ext>
            </a:extLst>
          </p:cNvPr>
          <p:cNvSpPr txBox="1"/>
          <p:nvPr/>
        </p:nvSpPr>
        <p:spPr>
          <a:xfrm>
            <a:off x="4711684" y="4859929"/>
            <a:ext cx="26404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Freestyle Script" panose="030804020302050B0404" pitchFamily="66" charset="0"/>
              </a:rPr>
              <a:t>Merci pour votre attention</a:t>
            </a:r>
          </a:p>
          <a:p>
            <a:endParaRPr lang="fr-FR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F77E2B2-C6DA-911D-CFC3-965CEAD65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722" y="4161018"/>
            <a:ext cx="31720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fr-FR" sz="440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Urdu Typesetting" panose="03020402040406030203" pitchFamily="66" charset="-78"/>
                <a:cs typeface="Urdu Typesetting" panose="03020402040406030203" pitchFamily="66" charset="-78"/>
              </a:rPr>
              <a:t>شكرا </a:t>
            </a:r>
            <a:r>
              <a:rPr kumimoji="0" lang="ar-DZ" altLang="fr-FR" sz="440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Urdu Typesetting" panose="03020402040406030203" pitchFamily="66" charset="-78"/>
                <a:cs typeface="Urdu Typesetting" panose="03020402040406030203" pitchFamily="66" charset="-78"/>
              </a:rPr>
              <a:t>على متابعتكم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  <a:endParaRPr kumimoji="0" lang="fr-FR" altLang="fr-FR" sz="8000" b="1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40227F-D85B-1F13-3167-7602249BE032}"/>
              </a:ext>
            </a:extLst>
          </p:cNvPr>
          <p:cNvSpPr txBox="1"/>
          <p:nvPr/>
        </p:nvSpPr>
        <p:spPr>
          <a:xfrm>
            <a:off x="0" y="6334780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737373"/>
                </a:solidFill>
                <a:latin typeface="Palace Script MT" panose="030303020206070C0B05" pitchFamily="66" charset="0"/>
              </a:rPr>
              <a:t>L'Amirauté d’Alger</a:t>
            </a:r>
            <a:endParaRPr lang="fr-FR" dirty="0">
              <a:solidFill>
                <a:srgbClr val="737373"/>
              </a:solidFill>
              <a:latin typeface="Palace Script MT" panose="030303020206070C0B05" pitchFamily="66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BC71B5-A294-ED47-5704-1C88E75CABC7}"/>
              </a:ext>
            </a:extLst>
          </p:cNvPr>
          <p:cNvSpPr txBox="1"/>
          <p:nvPr/>
        </p:nvSpPr>
        <p:spPr>
          <a:xfrm>
            <a:off x="10448729" y="6643116"/>
            <a:ext cx="17432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</a:rPr>
              <a:t>Nadir Benhamouda</a:t>
            </a:r>
            <a:endParaRPr lang="fr-FR" dirty="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78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56ADF2-B6F9-5FA2-132F-3407EE8A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2E7395D-EF12-793B-CE97-7CB2E3E3C05E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Référentiel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14E81C-E407-D09A-8952-7D3FC080D81F}"/>
              </a:ext>
            </a:extLst>
          </p:cNvPr>
          <p:cNvSpPr txBox="1"/>
          <p:nvPr/>
        </p:nvSpPr>
        <p:spPr>
          <a:xfrm>
            <a:off x="6588415" y="1060381"/>
            <a:ext cx="547704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/>
              <a:t>Répertoire des MDO (58)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/>
              <a:t>Répertoire des symptômes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Service d’identification unique </a:t>
            </a:r>
            <a:r>
              <a:rPr lang="fr-FR" sz="2400" dirty="0"/>
              <a:t>(pour coder les déclarations)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Service annuaire des structures de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/>
              <a:t>Autres Nomenclatures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E613E7-475D-0103-2F60-53A148D57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74" y="2663110"/>
            <a:ext cx="2915839" cy="35026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360EB4-CD92-FD28-E12D-647D55945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2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AE59527-C70F-1E7A-6811-2302243695C5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 des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groupes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utilisateurs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5ABE0B-498F-446C-1174-11CA5A9E32D6}"/>
              </a:ext>
            </a:extLst>
          </p:cNvPr>
          <p:cNvSpPr txBox="1"/>
          <p:nvPr/>
        </p:nvSpPr>
        <p:spPr>
          <a:xfrm>
            <a:off x="6344858" y="1283853"/>
            <a:ext cx="547704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Gestion des groupes </a:t>
            </a:r>
            <a:br>
              <a:rPr lang="fr-FR" sz="2800" dirty="0"/>
            </a:br>
            <a:r>
              <a:rPr lang="fr-FR" sz="2400" dirty="0"/>
              <a:t>(par établissement)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Gestion des utilisateurs </a:t>
            </a:r>
            <a:r>
              <a:rPr lang="fr-FR" sz="2400" dirty="0"/>
              <a:t>(comptes et mots de passe)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Gestion des droits d’accès </a:t>
            </a:r>
            <a:r>
              <a:rPr lang="fr-FR" sz="2400" dirty="0"/>
              <a:t>(chacun ses fonctions et ses données)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Journalisation des activités </a:t>
            </a:r>
            <a:r>
              <a:rPr lang="fr-FR" sz="2400" dirty="0"/>
              <a:t>(traçabilité)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950134-B67D-F138-E839-ED9845BAA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447" y="2523836"/>
            <a:ext cx="3810000" cy="33813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BCDBB6-B7A3-7349-CF6B-7B7F6EF43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85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AE59527-C70F-1E7A-6811-2302243695C5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groupes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établissement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5ABE0B-498F-446C-1174-11CA5A9E32D6}"/>
              </a:ext>
            </a:extLst>
          </p:cNvPr>
          <p:cNvSpPr txBox="1"/>
          <p:nvPr/>
        </p:nvSpPr>
        <p:spPr>
          <a:xfrm>
            <a:off x="6344858" y="1283853"/>
            <a:ext cx="574323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Groupe Rapporteurs</a:t>
            </a:r>
          </a:p>
          <a:p>
            <a:pPr lvl="1"/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déclare de nouvelles fiches</a:t>
            </a:r>
            <a:br>
              <a:rPr lang="fr-FR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consulte les cas:</a:t>
            </a:r>
            <a:br>
              <a:rPr lang="fr-FR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suspects/confirmés/infirmés/décès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Groupe Biologiste</a:t>
            </a:r>
          </a:p>
          <a:p>
            <a:pPr lvl="1"/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Reçoit les fiches des cas suspects</a:t>
            </a:r>
            <a:br>
              <a:rPr lang="fr-FR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Renseigne les résultats d’analyse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Groupe Superviseur</a:t>
            </a:r>
            <a:endParaRPr lang="fr-FR" sz="2400" dirty="0"/>
          </a:p>
          <a:p>
            <a:pPr lvl="1"/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Reçoit les fiches du laboratoire</a:t>
            </a:r>
            <a:br>
              <a:rPr lang="fr-FR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Confirme/Infirme le cas </a:t>
            </a:r>
          </a:p>
          <a:p>
            <a:pPr lvl="1"/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Consulte les cas: suspects/confirmés/infirmés/décès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BCDBB6-B7A3-7349-CF6B-7B7F6EF4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7F5B9E-AAA7-E7FB-87BB-2B1FE7B45C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" b="96780" l="3125" r="95625">
                        <a14:foregroundMark x1="24531" y1="43326" x2="24531" y2="43326"/>
                        <a14:foregroundMark x1="26374" y1="26244" x2="27187" y2="17213"/>
                        <a14:foregroundMark x1="26202" y1="28150" x2="26351" y2="26492"/>
                        <a14:foregroundMark x1="25938" y1="31089" x2="26098" y2="29309"/>
                        <a14:foregroundMark x1="27187" y1="17213" x2="35260" y2="10773"/>
                        <a14:foregroundMark x1="35260" y1="10773" x2="36510" y2="34836"/>
                        <a14:foregroundMark x1="36510" y1="34836" x2="39948" y2="45960"/>
                        <a14:foregroundMark x1="39948" y1="45960" x2="40990" y2="47482"/>
                        <a14:foregroundMark x1="24635" y1="7494" x2="25052" y2="7611"/>
                        <a14:foregroundMark x1="30312" y1="6850" x2="40781" y2="10773"/>
                        <a14:foregroundMark x1="40781" y1="10773" x2="26406" y2="8431"/>
                        <a14:foregroundMark x1="26406" y1="8431" x2="23542" y2="16101"/>
                        <a14:foregroundMark x1="23385" y1="15632" x2="30312" y2="4333"/>
                        <a14:foregroundMark x1="30312" y1="4333" x2="35729" y2="1756"/>
                        <a14:foregroundMark x1="32448" y1="72073" x2="29323" y2="75585"/>
                        <a14:foregroundMark x1="8750" y1="67916" x2="8385" y2="81967"/>
                        <a14:foregroundMark x1="8385" y1="81967" x2="7760" y2="83080"/>
                        <a14:foregroundMark x1="6354" y1="77986" x2="6979" y2="62763"/>
                        <a14:foregroundMark x1="6979" y1="62763" x2="18229" y2="62412"/>
                        <a14:foregroundMark x1="18229" y1="62412" x2="29375" y2="63466"/>
                        <a14:foregroundMark x1="29375" y1="63466" x2="12396" y2="60129"/>
                        <a14:foregroundMark x1="12396" y1="60129" x2="9167" y2="60714"/>
                        <a14:foregroundMark x1="3229" y1="89930" x2="39688" y2="93735"/>
                        <a14:foregroundMark x1="67083" y1="85129" x2="77500" y2="81850"/>
                        <a14:foregroundMark x1="77500" y1="81850" x2="79063" y2="57494"/>
                        <a14:foregroundMark x1="79063" y1="57494" x2="64844" y2="71604"/>
                        <a14:foregroundMark x1="64844" y1="71604" x2="68073" y2="78923"/>
                        <a14:foregroundMark x1="73333" y1="79742" x2="83542" y2="70843"/>
                        <a14:foregroundMark x1="83542" y1="70843" x2="68594" y2="67272"/>
                        <a14:foregroundMark x1="68594" y1="67272" x2="72240" y2="79977"/>
                        <a14:foregroundMark x1="72240" y1="79977" x2="66094" y2="83548"/>
                        <a14:foregroundMark x1="67917" y1="90749" x2="78854" y2="94379"/>
                        <a14:foregroundMark x1="78854" y1="94379" x2="82240" y2="93091"/>
                        <a14:foregroundMark x1="89479" y1="96780" x2="58438" y2="95023"/>
                        <a14:foregroundMark x1="93438" y1="54977" x2="95729" y2="93267"/>
                        <a14:foregroundMark x1="84688" y1="51815" x2="73385" y2="38876"/>
                        <a14:foregroundMark x1="73385" y1="38876" x2="71875" y2="24356"/>
                        <a14:foregroundMark x1="71875" y1="24356" x2="73177" y2="18150"/>
                        <a14:foregroundMark x1="81094" y1="18501" x2="82813" y2="7963"/>
                        <a14:foregroundMark x1="81979" y1="44965" x2="75000" y2="61241"/>
                        <a14:foregroundMark x1="31875" y1="48595" x2="29479" y2="38232"/>
                        <a14:foregroundMark x1="20833" y1="52283" x2="20417" y2="44789"/>
                        <a14:foregroundMark x1="45365" y1="54684" x2="44531" y2="47834"/>
                        <a14:foregroundMark x1="48646" y1="46253" x2="41823" y2="42564"/>
                        <a14:foregroundMark x1="48229" y1="40340" x2="39531" y2="35539"/>
                        <a14:foregroundMark x1="26771" y1="36827" x2="20677" y2="35539"/>
                        <a14:foregroundMark x1="27187" y1="39871" x2="16719" y2="44965"/>
                        <a14:foregroundMark x1="16719" y1="44965" x2="16719" y2="44965"/>
                        <a14:foregroundMark x1="26927" y1="40164" x2="17865" y2="47834"/>
                        <a14:foregroundMark x1="37708" y1="3337" x2="25469" y2="3279"/>
                        <a14:foregroundMark x1="25469" y1="3279" x2="23802" y2="7611"/>
                        <a14:foregroundMark x1="30312" y1="937" x2="29479" y2="761"/>
                        <a14:foregroundMark x1="67344" y1="19906" x2="64792" y2="12881"/>
                        <a14:foregroundMark x1="73177" y1="18794" x2="77865" y2="13232"/>
                        <a14:foregroundMark x1="40000" y1="2518" x2="30052" y2="585"/>
                        <a14:foregroundMark x1="40104" y1="4098" x2="42813" y2="6674"/>
                        <a14:foregroundMark x1="36406" y1="38232" x2="29896" y2="30621"/>
                        <a14:foregroundMark x1="30312" y1="89110" x2="48333" y2="87529"/>
                        <a14:foregroundMark x1="43073" y1="96311" x2="50208" y2="85304"/>
                        <a14:foregroundMark x1="45938" y1="79391" x2="45104" y2="69965"/>
                        <a14:foregroundMark x1="4479" y1="85304" x2="12604" y2="76054"/>
                        <a14:foregroundMark x1="9635" y1="71077" x2="13958" y2="54859"/>
                        <a14:foregroundMark x1="13958" y1="54859" x2="14583" y2="53864"/>
                        <a14:foregroundMark x1="18698" y1="68208" x2="16719" y2="52927"/>
                        <a14:foregroundMark x1="25365" y1="52459" x2="36719" y2="42213"/>
                        <a14:foregroundMark x1="36719" y1="42213" x2="37135" y2="42213"/>
                        <a14:foregroundMark x1="67500" y1="92506" x2="53438" y2="83841"/>
                        <a14:foregroundMark x1="64375" y1="47482" x2="69479" y2="44321"/>
                        <a14:backgroundMark x1="18281" y1="33665" x2="19375" y2="33431"/>
                        <a14:backgroundMark x1="25104" y1="29157" x2="16771" y2="33782"/>
                        <a14:backgroundMark x1="16771" y1="33782" x2="15052" y2="34192"/>
                        <a14:backgroundMark x1="26510" y1="27635" x2="24844" y2="27400"/>
                        <a14:backgroundMark x1="25833" y1="28396" x2="18229" y2="32319"/>
                        <a14:backgroundMark x1="18229" y1="32319" x2="17969" y2="32787"/>
                        <a14:backgroundMark x1="17969" y1="34309" x2="14479" y2="35656"/>
                        <a14:backgroundMark x1="26302" y1="28044" x2="25625" y2="26698"/>
                        <a14:backgroundMark x1="17760" y1="33899" x2="12969" y2="37237"/>
                        <a14:backgroundMark x1="24323" y1="26171" x2="25208" y2="25468"/>
                        <a14:backgroundMark x1="26719" y1="27927" x2="26510" y2="26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081" y="1801481"/>
            <a:ext cx="1979036" cy="17605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F378A3-6AF4-3E9C-0654-BA7539D09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27" t="18580" r="19530" b="21418"/>
          <a:stretch/>
        </p:blipFill>
        <p:spPr>
          <a:xfrm>
            <a:off x="2210464" y="4948481"/>
            <a:ext cx="1753260" cy="16599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1C64EC9B-FB73-C9DB-A0A8-51CB3CD0008F}"/>
              </a:ext>
            </a:extLst>
          </p:cNvPr>
          <p:cNvSpPr/>
          <p:nvPr/>
        </p:nvSpPr>
        <p:spPr>
          <a:xfrm rot="3556341">
            <a:off x="1438348" y="4044831"/>
            <a:ext cx="1446254" cy="56110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96D4F5-C1ED-677E-C790-A65390BC4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2" b="97091" l="9820" r="89980">
                        <a14:foregroundMark x1="43687" y1="11091" x2="43687" y2="11091"/>
                        <a14:foregroundMark x1="44489" y1="6182" x2="44489" y2="6182"/>
                        <a14:foregroundMark x1="42886" y1="2182" x2="42886" y2="2182"/>
                        <a14:foregroundMark x1="67735" y1="31636" x2="67735" y2="31636"/>
                        <a14:foregroundMark x1="69339" y1="20182" x2="69339" y2="20182"/>
                        <a14:foregroundMark x1="75150" y1="22364" x2="75150" y2="22364"/>
                        <a14:foregroundMark x1="71743" y1="9273" x2="71743" y2="9273"/>
                        <a14:foregroundMark x1="65731" y1="14727" x2="65731" y2="14727"/>
                        <a14:foregroundMark x1="36072" y1="54182" x2="36072" y2="54182"/>
                        <a14:foregroundMark x1="51703" y1="38000" x2="51703" y2="38000"/>
                        <a14:foregroundMark x1="51503" y1="38182" x2="51503" y2="38182"/>
                        <a14:foregroundMark x1="51303" y1="38545" x2="51303" y2="38545"/>
                        <a14:foregroundMark x1="51503" y1="37455" x2="51503" y2="37455"/>
                        <a14:foregroundMark x1="51503" y1="37273" x2="51503" y2="37273"/>
                        <a14:foregroundMark x1="50902" y1="36545" x2="50902" y2="36545"/>
                        <a14:foregroundMark x1="55711" y1="93273" x2="55711" y2="93273"/>
                        <a14:foregroundMark x1="40080" y1="94727" x2="40080" y2="94727"/>
                        <a14:foregroundMark x1="40080" y1="96364" x2="40080" y2="96364"/>
                        <a14:foregroundMark x1="53908" y1="96364" x2="53908" y2="96364"/>
                        <a14:foregroundMark x1="54910" y1="97091" x2="54910" y2="97091"/>
                        <a14:foregroundMark x1="41283" y1="96000" x2="41283" y2="96000"/>
                        <a14:foregroundMark x1="48096" y1="26364" x2="48096" y2="26364"/>
                        <a14:foregroundMark x1="37475" y1="55818" x2="37475" y2="55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1402" y="1573376"/>
            <a:ext cx="2011177" cy="22167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A640004E-0127-0EA1-DCF5-3A4CC0E8DAF9}"/>
              </a:ext>
            </a:extLst>
          </p:cNvPr>
          <p:cNvSpPr/>
          <p:nvPr/>
        </p:nvSpPr>
        <p:spPr>
          <a:xfrm rot="18491135">
            <a:off x="3346415" y="4108949"/>
            <a:ext cx="1269908" cy="56110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E894637F-1CF5-6F0C-BAA0-6455DFD72DB8}"/>
              </a:ext>
            </a:extLst>
          </p:cNvPr>
          <p:cNvSpPr/>
          <p:nvPr/>
        </p:nvSpPr>
        <p:spPr>
          <a:xfrm rot="10800000">
            <a:off x="2590773" y="2461844"/>
            <a:ext cx="1029085" cy="561109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892915F-0621-B2D9-FAF4-0ACC9B2B7CE6}"/>
              </a:ext>
            </a:extLst>
          </p:cNvPr>
          <p:cNvSpPr txBox="1"/>
          <p:nvPr/>
        </p:nvSpPr>
        <p:spPr>
          <a:xfrm>
            <a:off x="4706451" y="3790104"/>
            <a:ext cx="152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Superviseur </a:t>
            </a:r>
            <a:br>
              <a:rPr lang="fr-FR" b="1" dirty="0"/>
            </a:br>
            <a:r>
              <a:rPr lang="fr-FR" b="1" dirty="0"/>
              <a:t>SEMEP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ED00705-E312-C8EC-7627-796BCAD5626F}"/>
              </a:ext>
            </a:extLst>
          </p:cNvPr>
          <p:cNvSpPr txBox="1"/>
          <p:nvPr/>
        </p:nvSpPr>
        <p:spPr>
          <a:xfrm>
            <a:off x="1679925" y="1457188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Rapporteur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A8F29D0-7D79-FB9C-E165-EF0FC76EC540}"/>
              </a:ext>
            </a:extLst>
          </p:cNvPr>
          <p:cNvSpPr txBox="1"/>
          <p:nvPr/>
        </p:nvSpPr>
        <p:spPr>
          <a:xfrm>
            <a:off x="3963724" y="6055431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Biologiste</a:t>
            </a:r>
            <a:br>
              <a:rPr lang="fr-FR" b="1" dirty="0"/>
            </a:br>
            <a:r>
              <a:rPr lang="fr-FR" b="1" dirty="0"/>
              <a:t>du Laboratoire</a:t>
            </a:r>
          </a:p>
        </p:txBody>
      </p:sp>
    </p:spTree>
    <p:extLst>
      <p:ext uri="{BB962C8B-B14F-4D97-AF65-F5344CB8AC3E}">
        <p14:creationId xmlns:p14="http://schemas.microsoft.com/office/powerpoint/2010/main" val="1975416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AE59527-C70F-1E7A-6811-2302243695C5}"/>
              </a:ext>
            </a:extLst>
          </p:cNvPr>
          <p:cNvSpPr txBox="1">
            <a:spLocks/>
          </p:cNvSpPr>
          <p:nvPr/>
        </p:nvSpPr>
        <p:spPr>
          <a:xfrm>
            <a:off x="0" y="-20717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Superviseurs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5ABE0B-498F-446C-1174-11CA5A9E32D6}"/>
              </a:ext>
            </a:extLst>
          </p:cNvPr>
          <p:cNvSpPr txBox="1"/>
          <p:nvPr/>
        </p:nvSpPr>
        <p:spPr>
          <a:xfrm>
            <a:off x="6308460" y="941263"/>
            <a:ext cx="547704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Superviseurs SEMEP EPSP</a:t>
            </a:r>
          </a:p>
          <a:p>
            <a:pPr lvl="2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Consulter les cas 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suspects/confirmés/infirmés/décès des communes de l’EPSP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Accès aux tableaux de bord</a:t>
            </a:r>
          </a:p>
          <a:p>
            <a:pPr lvl="2"/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Superviseurs Wilaya</a:t>
            </a:r>
          </a:p>
          <a:p>
            <a:pPr lvl="2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Consulter les cas 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suspects/confirmés/infirmés/décès des communes de la Wilaya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Accès aux tableaux de bord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Superviseurs Nationaux</a:t>
            </a:r>
          </a:p>
          <a:p>
            <a:pPr lvl="2"/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Consulter les cas </a:t>
            </a:r>
            <a:br>
              <a:rPr lang="fr-FR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suspects/confirmés/infirmés/décès de toutes les Wilayas</a:t>
            </a:r>
            <a:br>
              <a:rPr lang="fr-FR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Accès aux tableaux de bord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BCDBB6-B7A3-7349-CF6B-7B7F6EF4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0C4DC7-02AD-0F19-6B46-A9D27AA09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313" l="9688" r="90000">
                        <a14:foregroundMark x1="65625" y1="32969" x2="65625" y2="32969"/>
                        <a14:foregroundMark x1="43125" y1="79219" x2="43125" y2="79219"/>
                        <a14:foregroundMark x1="34375" y1="79844" x2="34375" y2="79844"/>
                        <a14:foregroundMark x1="32344" y1="71250" x2="36563" y2="72656"/>
                        <a14:foregroundMark x1="30781" y1="72656" x2="55313" y2="67344"/>
                        <a14:foregroundMark x1="55313" y1="67344" x2="46406" y2="68438"/>
                        <a14:foregroundMark x1="76406" y1="73125" x2="49375" y2="81094"/>
                        <a14:foregroundMark x1="54531" y1="80625" x2="61250" y2="73125"/>
                        <a14:foregroundMark x1="61250" y1="73125" x2="60938" y2="70156"/>
                        <a14:foregroundMark x1="72656" y1="69844" x2="63281" y2="71406"/>
                        <a14:foregroundMark x1="63281" y1="71406" x2="62813" y2="70938"/>
                        <a14:foregroundMark x1="64063" y1="69531" x2="61094" y2="70313"/>
                        <a14:foregroundMark x1="78906" y1="47813" x2="74531" y2="56563"/>
                        <a14:foregroundMark x1="74531" y1="56563" x2="71094" y2="55781"/>
                        <a14:foregroundMark x1="73750" y1="50313" x2="66094" y2="63281"/>
                        <a14:foregroundMark x1="33594" y1="54063" x2="44063" y2="63125"/>
                        <a14:foregroundMark x1="44063" y1="63125" x2="46094" y2="73750"/>
                        <a14:foregroundMark x1="46094" y1="73750" x2="39844" y2="67344"/>
                        <a14:foregroundMark x1="39844" y1="67344" x2="34219" y2="72969"/>
                        <a14:foregroundMark x1="34219" y1="72969" x2="43438" y2="77344"/>
                        <a14:foregroundMark x1="43438" y1="77344" x2="46250" y2="74844"/>
                        <a14:foregroundMark x1="45781" y1="79844" x2="35781" y2="77031"/>
                        <a14:foregroundMark x1="35781" y1="77031" x2="39844" y2="78125"/>
                        <a14:foregroundMark x1="47813" y1="83125" x2="37344" y2="80156"/>
                        <a14:foregroundMark x1="37344" y1="80156" x2="36250" y2="77344"/>
                        <a14:foregroundMark x1="42344" y1="82969" x2="33281" y2="79063"/>
                        <a14:foregroundMark x1="33281" y1="79063" x2="36250" y2="75156"/>
                        <a14:foregroundMark x1="62500" y1="66563" x2="58594" y2="66406"/>
                        <a14:foregroundMark x1="63281" y1="63594" x2="63125" y2="61875"/>
                        <a14:foregroundMark x1="69531" y1="70313" x2="52500" y2="86719"/>
                        <a14:foregroundMark x1="70625" y1="75156" x2="58125" y2="83594"/>
                        <a14:foregroundMark x1="65625" y1="28125" x2="65469" y2="38281"/>
                        <a14:foregroundMark x1="62187" y1="8438" x2="50625" y2="9531"/>
                        <a14:foregroundMark x1="50625" y1="9531" x2="51094" y2="10156"/>
                        <a14:foregroundMark x1="9844" y1="54844" x2="9688" y2="46406"/>
                        <a14:foregroundMark x1="89375" y1="44531" x2="90000" y2="52656"/>
                        <a14:foregroundMark x1="55781" y1="90156" x2="47969" y2="90313"/>
                        <a14:foregroundMark x1="40313" y1="11719" x2="64844" y2="13594"/>
                        <a14:foregroundMark x1="63594" y1="32188" x2="28125" y2="40469"/>
                        <a14:foregroundMark x1="32656" y1="60938" x2="61406" y2="61875"/>
                        <a14:foregroundMark x1="39531" y1="89375" x2="37344" y2="71250"/>
                        <a14:foregroundMark x1="39219" y1="82344" x2="73594" y2="70625"/>
                        <a14:foregroundMark x1="61875" y1="80938" x2="67188" y2="61094"/>
                        <a14:foregroundMark x1="67188" y1="61094" x2="67656" y2="6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278" y="2274453"/>
            <a:ext cx="2803238" cy="2803238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4B6B5E4-61D5-A6DD-845F-D54242A4FDCA}"/>
              </a:ext>
            </a:extLst>
          </p:cNvPr>
          <p:cNvCxnSpPr>
            <a:cxnSpLocks/>
          </p:cNvCxnSpPr>
          <p:nvPr/>
        </p:nvCxnSpPr>
        <p:spPr>
          <a:xfrm>
            <a:off x="3300649" y="4551218"/>
            <a:ext cx="3007811" cy="944417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FCF6658-3DD4-7832-73D0-BA07F0E4B5E3}"/>
              </a:ext>
            </a:extLst>
          </p:cNvPr>
          <p:cNvCxnSpPr>
            <a:cxnSpLocks/>
          </p:cNvCxnSpPr>
          <p:nvPr/>
        </p:nvCxnSpPr>
        <p:spPr>
          <a:xfrm flipV="1">
            <a:off x="3429000" y="3562963"/>
            <a:ext cx="2791691" cy="288564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1AC9685-DD61-4946-2929-0617E2387237}"/>
              </a:ext>
            </a:extLst>
          </p:cNvPr>
          <p:cNvCxnSpPr>
            <a:cxnSpLocks/>
          </p:cNvCxnSpPr>
          <p:nvPr/>
        </p:nvCxnSpPr>
        <p:spPr>
          <a:xfrm flipV="1">
            <a:off x="3304309" y="1717964"/>
            <a:ext cx="2916382" cy="128851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95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3CBAB9-6BDD-D702-B1B3-F67105689B3F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Fiche MDO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AB357-4EC0-1BFD-FC18-5C1C9E5CF118}"/>
              </a:ext>
            </a:extLst>
          </p:cNvPr>
          <p:cNvSpPr txBox="1"/>
          <p:nvPr/>
        </p:nvSpPr>
        <p:spPr>
          <a:xfrm>
            <a:off x="946150" y="1379577"/>
            <a:ext cx="49402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 Workflow (collaboratif):</a:t>
            </a:r>
          </a:p>
          <a:p>
            <a:r>
              <a:rPr lang="fr-FR" sz="2000" dirty="0"/>
              <a:t>Il s’agit d’un mode de fonctionnement</a:t>
            </a:r>
          </a:p>
          <a:p>
            <a:r>
              <a:rPr lang="fr-FR" sz="2000" dirty="0"/>
              <a:t>où la fiche de déclaration est:</a:t>
            </a:r>
          </a:p>
          <a:p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Renseignée par le professionnel de santé Rapporteur </a:t>
            </a:r>
            <a:br>
              <a:rPr lang="fr-FR" sz="2000" dirty="0"/>
            </a:br>
            <a:r>
              <a:rPr lang="fr-FR" sz="2000" dirty="0"/>
              <a:t>(Cas suspect).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Renseigner les résultats d’analyse par le laboratoire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Confirmer/Infirmer par le superviseur SEMEP</a:t>
            </a:r>
          </a:p>
          <a:p>
            <a:endParaRPr lang="fr-FR" sz="2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A0C1F-5CE1-4AEA-452B-6E08048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F821681-5CE2-2CF3-36D6-EDCF9975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6" y="253040"/>
            <a:ext cx="4645024" cy="6559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26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314">
        <p15:prstTrans prst="pageCurlDouble"/>
      </p:transition>
    </mc:Choice>
    <mc:Fallback>
      <p:transition spd="slow" advTm="10331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3CBAB9-6BDD-D702-B1B3-F67105689B3F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 de la fiche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AB357-4EC0-1BFD-FC18-5C1C9E5CF118}"/>
              </a:ext>
            </a:extLst>
          </p:cNvPr>
          <p:cNvSpPr txBox="1"/>
          <p:nvPr/>
        </p:nvSpPr>
        <p:spPr>
          <a:xfrm>
            <a:off x="8715758" y="2274927"/>
            <a:ext cx="34762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/>
          </a:p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 Workflow (collaboratif):</a:t>
            </a:r>
          </a:p>
          <a:p>
            <a:r>
              <a:rPr lang="fr-FR" sz="1600" dirty="0"/>
              <a:t>Il s’agit d’un mode de fonctionnement</a:t>
            </a:r>
          </a:p>
          <a:p>
            <a:r>
              <a:rPr lang="fr-FR" sz="1600" dirty="0"/>
              <a:t>où la fiche de déclaration est:</a:t>
            </a:r>
          </a:p>
          <a:p>
            <a:endParaRPr lang="fr-FR" sz="1600" dirty="0"/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Renseignée par le professionnel de santé (Cas suspect).</a:t>
            </a:r>
          </a:p>
          <a:p>
            <a:pPr marL="457200" indent="-457200">
              <a:buFont typeface="+mj-lt"/>
              <a:buAutoNum type="arabicPeriod"/>
            </a:pPr>
            <a:endParaRPr lang="fr-FR" sz="1600" dirty="0"/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Confirmer / Infirmer le cas par un laboratoire</a:t>
            </a:r>
          </a:p>
          <a:p>
            <a:pPr marL="457200" indent="-457200">
              <a:buFont typeface="+mj-lt"/>
              <a:buAutoNum type="arabicPeriod"/>
            </a:pPr>
            <a:endParaRPr lang="fr-FR" sz="1600" dirty="0"/>
          </a:p>
          <a:p>
            <a:pPr marL="457200" indent="-457200">
              <a:buFont typeface="+mj-lt"/>
              <a:buAutoNum type="arabicPeriod"/>
            </a:pPr>
            <a:r>
              <a:rPr lang="fr-FR" sz="1600" dirty="0"/>
              <a:t>Diffuser sur le réseau sous le contrôle du SEMEP</a:t>
            </a:r>
          </a:p>
          <a:p>
            <a:endParaRPr lang="fr-FR" sz="1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A0C1F-5CE1-4AEA-452B-6E08048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7" name="pic">
            <a:extLst>
              <a:ext uri="{FF2B5EF4-FFF2-40B4-BE49-F238E27FC236}">
                <a16:creationId xmlns:a16="http://schemas.microsoft.com/office/drawing/2014/main" id="{A6E542E1-2257-5F9F-863B-3C9D3790E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794" y="1104900"/>
            <a:ext cx="8204984" cy="57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54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314">
        <p15:prstTrans prst="pageCurlDouble"/>
      </p:transition>
    </mc:Choice>
    <mc:Fallback>
      <p:transition spd="slow" advTm="10331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3CBAB9-6BDD-D702-B1B3-F67105689B3F}"/>
              </a:ext>
            </a:extLst>
          </p:cNvPr>
          <p:cNvSpPr txBox="1">
            <a:spLocks/>
          </p:cNvSpPr>
          <p:nvPr/>
        </p:nvSpPr>
        <p:spPr>
          <a:xfrm>
            <a:off x="0" y="7376"/>
            <a:ext cx="12192000" cy="12764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Assistance par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DAB357-4EC0-1BFD-FC18-5C1C9E5CF118}"/>
              </a:ext>
            </a:extLst>
          </p:cNvPr>
          <p:cNvSpPr txBox="1"/>
          <p:nvPr/>
        </p:nvSpPr>
        <p:spPr>
          <a:xfrm>
            <a:off x="8229599" y="1283853"/>
            <a:ext cx="384579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Déclaration des signes cliniques d'une maladie </a:t>
            </a:r>
            <a:r>
              <a:rPr lang="fr-FR" dirty="0"/>
              <a:t>(via mobile ou ordinateur, selon la nomenclature de l’OMS) 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Assistance du professionnel de santé par l’IA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Classification de la déclaration et affectation d’un code à barres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Clôture et archivage des déclarations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A0C1F-5CE1-4AEA-452B-6E08048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15" y="127386"/>
            <a:ext cx="812985" cy="8129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7476A9-FAF2-A3EF-B9A8-D843E8D7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0" y="1283853"/>
            <a:ext cx="8065009" cy="54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40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3314">
        <p15:prstTrans prst="pageCurlDouble"/>
      </p:transition>
    </mc:Choice>
    <mc:Fallback>
      <p:transition spd="slow" advTm="103314">
        <p:fade/>
      </p:transition>
    </mc:Fallback>
  </mc:AlternateContent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1434</Words>
  <Application>Microsoft Office PowerPoint</Application>
  <PresentationFormat>Grand écran</PresentationFormat>
  <Paragraphs>222</Paragraphs>
  <Slides>23</Slides>
  <Notes>7</Notes>
  <HiddenSlides>2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5" baseType="lpstr">
      <vt:lpstr>Arial</vt:lpstr>
      <vt:lpstr>Bahnschrift Light</vt:lpstr>
      <vt:lpstr>Calibri</vt:lpstr>
      <vt:lpstr>Candara</vt:lpstr>
      <vt:lpstr>Century Gothic</vt:lpstr>
      <vt:lpstr>Freestyle Script</vt:lpstr>
      <vt:lpstr>Microsoft Sans Serif</vt:lpstr>
      <vt:lpstr>Palace Script MT</vt:lpstr>
      <vt:lpstr>Söhne</vt:lpstr>
      <vt:lpstr>Urdu Typesetting</vt:lpstr>
      <vt:lpstr>Wingdings 3</vt:lpstr>
      <vt:lpstr>Brin</vt:lpstr>
      <vt:lpstr>Système d’Alerte intelligent  pour les MDO  (incluant PEV et COVID-19) Formation des utilisateurs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Système d’Alertes intelligent pour les maladies à déclaration obligatoire (MDO)</dc:title>
  <dc:creator>Nadir Benhamouda</dc:creator>
  <cp:lastModifiedBy>Nadir Benhamouda</cp:lastModifiedBy>
  <cp:revision>34</cp:revision>
  <dcterms:created xsi:type="dcterms:W3CDTF">2024-02-18T09:15:47Z</dcterms:created>
  <dcterms:modified xsi:type="dcterms:W3CDTF">2024-06-04T14:47:07Z</dcterms:modified>
</cp:coreProperties>
</file>